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73" r:id="rId21"/>
    <p:sldId id="281" r:id="rId22"/>
    <p:sldId id="274" r:id="rId23"/>
    <p:sldId id="275" r:id="rId24"/>
    <p:sldId id="276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2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69ACE-1B7C-4E9B-8405-A34C6B00A7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3EBC7D-DF7A-49BD-A304-BD1D8A92F2D7}">
      <dgm:prSet/>
      <dgm:spPr/>
      <dgm:t>
        <a:bodyPr/>
        <a:lstStyle/>
        <a:p>
          <a:r>
            <a:rPr lang="en-US" dirty="0"/>
            <a:t>Project charter-08/07/2020</a:t>
          </a:r>
        </a:p>
      </dgm:t>
    </dgm:pt>
    <dgm:pt modelId="{74A66555-00B9-4C85-9874-866989A3C740}" type="parTrans" cxnId="{AE0987A7-B263-4643-A89A-783E13C1920A}">
      <dgm:prSet/>
      <dgm:spPr/>
      <dgm:t>
        <a:bodyPr/>
        <a:lstStyle/>
        <a:p>
          <a:endParaRPr lang="en-US"/>
        </a:p>
      </dgm:t>
    </dgm:pt>
    <dgm:pt modelId="{E72D6288-85BF-451D-85E6-C46A4CB2542D}" type="sibTrans" cxnId="{AE0987A7-B263-4643-A89A-783E13C1920A}">
      <dgm:prSet/>
      <dgm:spPr/>
      <dgm:t>
        <a:bodyPr/>
        <a:lstStyle/>
        <a:p>
          <a:endParaRPr lang="en-US"/>
        </a:p>
      </dgm:t>
    </dgm:pt>
    <dgm:pt modelId="{B7BC45FF-9B08-4917-886C-F2CBD0874B7C}">
      <dgm:prSet/>
      <dgm:spPr/>
      <dgm:t>
        <a:bodyPr/>
        <a:lstStyle/>
        <a:p>
          <a:r>
            <a:rPr lang="en-US"/>
            <a:t>Business requirement document-22/07/2020</a:t>
          </a:r>
        </a:p>
      </dgm:t>
    </dgm:pt>
    <dgm:pt modelId="{CEB4A862-81FA-4F85-B1F2-39B9418E2814}" type="parTrans" cxnId="{6A44395A-20DB-4902-B2D0-9B0C43E6F6CD}">
      <dgm:prSet/>
      <dgm:spPr/>
      <dgm:t>
        <a:bodyPr/>
        <a:lstStyle/>
        <a:p>
          <a:endParaRPr lang="en-US"/>
        </a:p>
      </dgm:t>
    </dgm:pt>
    <dgm:pt modelId="{91AB7E6E-004F-4434-A860-603C6F83B853}" type="sibTrans" cxnId="{6A44395A-20DB-4902-B2D0-9B0C43E6F6CD}">
      <dgm:prSet/>
      <dgm:spPr/>
      <dgm:t>
        <a:bodyPr/>
        <a:lstStyle/>
        <a:p>
          <a:endParaRPr lang="en-US"/>
        </a:p>
      </dgm:t>
    </dgm:pt>
    <dgm:pt modelId="{B70F585A-16CB-429B-A030-B2C5A9458645}">
      <dgm:prSet/>
      <dgm:spPr/>
      <dgm:t>
        <a:bodyPr/>
        <a:lstStyle/>
        <a:p>
          <a:r>
            <a:rPr lang="en-US"/>
            <a:t>Procurement-04/08/2020</a:t>
          </a:r>
        </a:p>
      </dgm:t>
    </dgm:pt>
    <dgm:pt modelId="{B5061D74-B2B7-4794-99C1-7E107D52C221}" type="parTrans" cxnId="{E4C5CE91-A120-4964-B9EB-75A2FE9EDE5E}">
      <dgm:prSet/>
      <dgm:spPr/>
      <dgm:t>
        <a:bodyPr/>
        <a:lstStyle/>
        <a:p>
          <a:endParaRPr lang="en-US"/>
        </a:p>
      </dgm:t>
    </dgm:pt>
    <dgm:pt modelId="{1BF2C0ED-00D9-415B-A949-429AFFAA2F01}" type="sibTrans" cxnId="{E4C5CE91-A120-4964-B9EB-75A2FE9EDE5E}">
      <dgm:prSet/>
      <dgm:spPr/>
      <dgm:t>
        <a:bodyPr/>
        <a:lstStyle/>
        <a:p>
          <a:endParaRPr lang="en-US"/>
        </a:p>
      </dgm:t>
    </dgm:pt>
    <dgm:pt modelId="{85B3F677-ACE0-4D36-A715-0116B33F4A41}">
      <dgm:prSet/>
      <dgm:spPr/>
      <dgm:t>
        <a:bodyPr/>
        <a:lstStyle/>
        <a:p>
          <a:r>
            <a:rPr lang="en-US"/>
            <a:t>Project plan management-05/08/2020</a:t>
          </a:r>
        </a:p>
      </dgm:t>
    </dgm:pt>
    <dgm:pt modelId="{A9AA04EF-EBA4-4E91-AB11-FEEEE57A3D14}" type="parTrans" cxnId="{4ED971A4-5F37-4500-B131-84441A991171}">
      <dgm:prSet/>
      <dgm:spPr/>
      <dgm:t>
        <a:bodyPr/>
        <a:lstStyle/>
        <a:p>
          <a:endParaRPr lang="en-US"/>
        </a:p>
      </dgm:t>
    </dgm:pt>
    <dgm:pt modelId="{FD8D5C95-8FFD-4836-AC5D-F6CA2FE5A66C}" type="sibTrans" cxnId="{4ED971A4-5F37-4500-B131-84441A991171}">
      <dgm:prSet/>
      <dgm:spPr/>
      <dgm:t>
        <a:bodyPr/>
        <a:lstStyle/>
        <a:p>
          <a:endParaRPr lang="en-US"/>
        </a:p>
      </dgm:t>
    </dgm:pt>
    <dgm:pt modelId="{4A3CC470-E821-429C-94D1-645DF1678041}">
      <dgm:prSet/>
      <dgm:spPr/>
      <dgm:t>
        <a:bodyPr/>
        <a:lstStyle/>
        <a:p>
          <a:r>
            <a:rPr lang="en-US"/>
            <a:t>Design: 12/08/2020</a:t>
          </a:r>
        </a:p>
      </dgm:t>
    </dgm:pt>
    <dgm:pt modelId="{EA228AFA-1827-45E2-B689-CFCA09205523}" type="parTrans" cxnId="{AFB5305B-DDAF-40E2-B045-0DB43570F2D6}">
      <dgm:prSet/>
      <dgm:spPr/>
      <dgm:t>
        <a:bodyPr/>
        <a:lstStyle/>
        <a:p>
          <a:endParaRPr lang="en-US"/>
        </a:p>
      </dgm:t>
    </dgm:pt>
    <dgm:pt modelId="{D7BAC8BC-D006-4D1B-8ABD-4F27AC69F393}" type="sibTrans" cxnId="{AFB5305B-DDAF-40E2-B045-0DB43570F2D6}">
      <dgm:prSet/>
      <dgm:spPr/>
      <dgm:t>
        <a:bodyPr/>
        <a:lstStyle/>
        <a:p>
          <a:endParaRPr lang="en-US"/>
        </a:p>
      </dgm:t>
    </dgm:pt>
    <dgm:pt modelId="{BA196A78-F82F-40BE-9829-3734D9915F2F}">
      <dgm:prSet/>
      <dgm:spPr/>
      <dgm:t>
        <a:bodyPr/>
        <a:lstStyle/>
        <a:p>
          <a:r>
            <a:rPr lang="en-US"/>
            <a:t>Development: 22/08/2020</a:t>
          </a:r>
        </a:p>
      </dgm:t>
    </dgm:pt>
    <dgm:pt modelId="{4FB1B692-35BD-4DC7-989F-4A00F82C6F47}" type="parTrans" cxnId="{31EE9E46-0A6A-412E-B1FF-91BEC46733BF}">
      <dgm:prSet/>
      <dgm:spPr/>
      <dgm:t>
        <a:bodyPr/>
        <a:lstStyle/>
        <a:p>
          <a:endParaRPr lang="en-US"/>
        </a:p>
      </dgm:t>
    </dgm:pt>
    <dgm:pt modelId="{B3CD20B7-EB13-4F50-91B0-F955E28FC275}" type="sibTrans" cxnId="{31EE9E46-0A6A-412E-B1FF-91BEC46733BF}">
      <dgm:prSet/>
      <dgm:spPr/>
      <dgm:t>
        <a:bodyPr/>
        <a:lstStyle/>
        <a:p>
          <a:endParaRPr lang="en-US"/>
        </a:p>
      </dgm:t>
    </dgm:pt>
    <dgm:pt modelId="{E09B24D4-98A4-42F6-9DA1-5B38EB13288A}">
      <dgm:prSet/>
      <dgm:spPr/>
      <dgm:t>
        <a:bodyPr/>
        <a:lstStyle/>
        <a:p>
          <a:r>
            <a:rPr lang="en-US" dirty="0"/>
            <a:t>Testing: 02/08/2020</a:t>
          </a:r>
        </a:p>
      </dgm:t>
    </dgm:pt>
    <dgm:pt modelId="{7612B599-F977-49E6-A5FC-5096DDD95DF5}" type="parTrans" cxnId="{580B9411-7AD7-4005-8D34-A83BD64C450D}">
      <dgm:prSet/>
      <dgm:spPr/>
      <dgm:t>
        <a:bodyPr/>
        <a:lstStyle/>
        <a:p>
          <a:endParaRPr lang="en-US"/>
        </a:p>
      </dgm:t>
    </dgm:pt>
    <dgm:pt modelId="{E7F27936-6C41-49D5-9570-BD71FEC5C8FB}" type="sibTrans" cxnId="{580B9411-7AD7-4005-8D34-A83BD64C450D}">
      <dgm:prSet/>
      <dgm:spPr/>
      <dgm:t>
        <a:bodyPr/>
        <a:lstStyle/>
        <a:p>
          <a:endParaRPr lang="en-US"/>
        </a:p>
      </dgm:t>
    </dgm:pt>
    <dgm:pt modelId="{206A0111-2966-43A0-9212-546963E3559E}" type="pres">
      <dgm:prSet presAssocID="{5DE69ACE-1B7C-4E9B-8405-A34C6B00A75C}" presName="root" presStyleCnt="0">
        <dgm:presLayoutVars>
          <dgm:dir/>
          <dgm:resizeHandles val="exact"/>
        </dgm:presLayoutVars>
      </dgm:prSet>
      <dgm:spPr/>
    </dgm:pt>
    <dgm:pt modelId="{8C627715-6D9F-477D-B054-47C21986ACA5}" type="pres">
      <dgm:prSet presAssocID="{BB3EBC7D-DF7A-49BD-A304-BD1D8A92F2D7}" presName="compNode" presStyleCnt="0"/>
      <dgm:spPr/>
    </dgm:pt>
    <dgm:pt modelId="{AB264292-F937-462A-A54C-B217305D1E9A}" type="pres">
      <dgm:prSet presAssocID="{BB3EBC7D-DF7A-49BD-A304-BD1D8A92F2D7}" presName="bgRect" presStyleLbl="bgShp" presStyleIdx="0" presStyleCnt="7"/>
      <dgm:spPr/>
    </dgm:pt>
    <dgm:pt modelId="{A4DEC381-47A4-4EC9-B9DA-800EE454E653}" type="pres">
      <dgm:prSet presAssocID="{BB3EBC7D-DF7A-49BD-A304-BD1D8A92F2D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D6F0107-7732-4654-8E78-D06867DCACD1}" type="pres">
      <dgm:prSet presAssocID="{BB3EBC7D-DF7A-49BD-A304-BD1D8A92F2D7}" presName="spaceRect" presStyleCnt="0"/>
      <dgm:spPr/>
    </dgm:pt>
    <dgm:pt modelId="{C28BCAA6-ECCF-4323-A7D1-7EB510C6F460}" type="pres">
      <dgm:prSet presAssocID="{BB3EBC7D-DF7A-49BD-A304-BD1D8A92F2D7}" presName="parTx" presStyleLbl="revTx" presStyleIdx="0" presStyleCnt="7">
        <dgm:presLayoutVars>
          <dgm:chMax val="0"/>
          <dgm:chPref val="0"/>
        </dgm:presLayoutVars>
      </dgm:prSet>
      <dgm:spPr/>
    </dgm:pt>
    <dgm:pt modelId="{CA410710-7306-4BB7-859F-433A8BB98D4E}" type="pres">
      <dgm:prSet presAssocID="{E72D6288-85BF-451D-85E6-C46A4CB2542D}" presName="sibTrans" presStyleCnt="0"/>
      <dgm:spPr/>
    </dgm:pt>
    <dgm:pt modelId="{749999A8-4904-4D9B-84A0-69416EF61A5B}" type="pres">
      <dgm:prSet presAssocID="{B7BC45FF-9B08-4917-886C-F2CBD0874B7C}" presName="compNode" presStyleCnt="0"/>
      <dgm:spPr/>
    </dgm:pt>
    <dgm:pt modelId="{3DD41755-A31F-4E16-8F60-6CA4248B09EF}" type="pres">
      <dgm:prSet presAssocID="{B7BC45FF-9B08-4917-886C-F2CBD0874B7C}" presName="bgRect" presStyleLbl="bgShp" presStyleIdx="1" presStyleCnt="7"/>
      <dgm:spPr/>
    </dgm:pt>
    <dgm:pt modelId="{25DDEF86-C6EA-48B8-805B-E51612609F0C}" type="pres">
      <dgm:prSet presAssocID="{B7BC45FF-9B08-4917-886C-F2CBD0874B7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A59A4E7-3EEF-49B5-8643-BCB938C0270D}" type="pres">
      <dgm:prSet presAssocID="{B7BC45FF-9B08-4917-886C-F2CBD0874B7C}" presName="spaceRect" presStyleCnt="0"/>
      <dgm:spPr/>
    </dgm:pt>
    <dgm:pt modelId="{3892BE5C-72D8-45BD-8219-0F60A478949E}" type="pres">
      <dgm:prSet presAssocID="{B7BC45FF-9B08-4917-886C-F2CBD0874B7C}" presName="parTx" presStyleLbl="revTx" presStyleIdx="1" presStyleCnt="7">
        <dgm:presLayoutVars>
          <dgm:chMax val="0"/>
          <dgm:chPref val="0"/>
        </dgm:presLayoutVars>
      </dgm:prSet>
      <dgm:spPr/>
    </dgm:pt>
    <dgm:pt modelId="{51DED1AF-276E-4CF4-93E8-6DF84020E5AE}" type="pres">
      <dgm:prSet presAssocID="{91AB7E6E-004F-4434-A860-603C6F83B853}" presName="sibTrans" presStyleCnt="0"/>
      <dgm:spPr/>
    </dgm:pt>
    <dgm:pt modelId="{3DFEFCC1-2E63-4593-90D1-A191EB9940A7}" type="pres">
      <dgm:prSet presAssocID="{B70F585A-16CB-429B-A030-B2C5A9458645}" presName="compNode" presStyleCnt="0"/>
      <dgm:spPr/>
    </dgm:pt>
    <dgm:pt modelId="{73E2E1F4-D735-4E0F-BC22-8F323C0A9825}" type="pres">
      <dgm:prSet presAssocID="{B70F585A-16CB-429B-A030-B2C5A9458645}" presName="bgRect" presStyleLbl="bgShp" presStyleIdx="2" presStyleCnt="7"/>
      <dgm:spPr/>
    </dgm:pt>
    <dgm:pt modelId="{1F5665B0-B18A-4E77-B659-704B8B8EB386}" type="pres">
      <dgm:prSet presAssocID="{B70F585A-16CB-429B-A030-B2C5A945864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CD3D218C-4FDF-4E68-A397-FEC38FFB67FB}" type="pres">
      <dgm:prSet presAssocID="{B70F585A-16CB-429B-A030-B2C5A9458645}" presName="spaceRect" presStyleCnt="0"/>
      <dgm:spPr/>
    </dgm:pt>
    <dgm:pt modelId="{854CF279-F7D2-4FC2-8723-067D288E143B}" type="pres">
      <dgm:prSet presAssocID="{B70F585A-16CB-429B-A030-B2C5A9458645}" presName="parTx" presStyleLbl="revTx" presStyleIdx="2" presStyleCnt="7">
        <dgm:presLayoutVars>
          <dgm:chMax val="0"/>
          <dgm:chPref val="0"/>
        </dgm:presLayoutVars>
      </dgm:prSet>
      <dgm:spPr/>
    </dgm:pt>
    <dgm:pt modelId="{202D7EAA-B264-4B3C-A577-0876190BE0A4}" type="pres">
      <dgm:prSet presAssocID="{1BF2C0ED-00D9-415B-A949-429AFFAA2F01}" presName="sibTrans" presStyleCnt="0"/>
      <dgm:spPr/>
    </dgm:pt>
    <dgm:pt modelId="{CCAD81B4-2825-4DA3-8DEF-02F61ABE7B75}" type="pres">
      <dgm:prSet presAssocID="{85B3F677-ACE0-4D36-A715-0116B33F4A41}" presName="compNode" presStyleCnt="0"/>
      <dgm:spPr/>
    </dgm:pt>
    <dgm:pt modelId="{97BF92D1-AC4B-467C-8D10-D018B95E856E}" type="pres">
      <dgm:prSet presAssocID="{85B3F677-ACE0-4D36-A715-0116B33F4A41}" presName="bgRect" presStyleLbl="bgShp" presStyleIdx="3" presStyleCnt="7"/>
      <dgm:spPr/>
    </dgm:pt>
    <dgm:pt modelId="{4FEF5AAA-07A3-4D41-875F-3B9DC6886457}" type="pres">
      <dgm:prSet presAssocID="{85B3F677-ACE0-4D36-A715-0116B33F4A4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ACA79D6-ECD4-44F1-A8DD-15C66C06AB80}" type="pres">
      <dgm:prSet presAssocID="{85B3F677-ACE0-4D36-A715-0116B33F4A41}" presName="spaceRect" presStyleCnt="0"/>
      <dgm:spPr/>
    </dgm:pt>
    <dgm:pt modelId="{FABC961D-ECB6-4B27-A439-3AFB07D1314D}" type="pres">
      <dgm:prSet presAssocID="{85B3F677-ACE0-4D36-A715-0116B33F4A41}" presName="parTx" presStyleLbl="revTx" presStyleIdx="3" presStyleCnt="7">
        <dgm:presLayoutVars>
          <dgm:chMax val="0"/>
          <dgm:chPref val="0"/>
        </dgm:presLayoutVars>
      </dgm:prSet>
      <dgm:spPr/>
    </dgm:pt>
    <dgm:pt modelId="{2863AA54-3846-46D3-8FD3-FB99BFB1ECD6}" type="pres">
      <dgm:prSet presAssocID="{FD8D5C95-8FFD-4836-AC5D-F6CA2FE5A66C}" presName="sibTrans" presStyleCnt="0"/>
      <dgm:spPr/>
    </dgm:pt>
    <dgm:pt modelId="{45BA175B-8A94-4C54-AE68-40E27BF9FD38}" type="pres">
      <dgm:prSet presAssocID="{4A3CC470-E821-429C-94D1-645DF1678041}" presName="compNode" presStyleCnt="0"/>
      <dgm:spPr/>
    </dgm:pt>
    <dgm:pt modelId="{C6EEAD2B-C7A3-4171-BBD6-1D63A4E0E087}" type="pres">
      <dgm:prSet presAssocID="{4A3CC470-E821-429C-94D1-645DF1678041}" presName="bgRect" presStyleLbl="bgShp" presStyleIdx="4" presStyleCnt="7"/>
      <dgm:spPr/>
    </dgm:pt>
    <dgm:pt modelId="{0FED76B9-F8C5-493F-8C49-BBCA5544F82D}" type="pres">
      <dgm:prSet presAssocID="{4A3CC470-E821-429C-94D1-645DF167804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D0255329-A8CD-4802-8081-5B7D1D4C724F}" type="pres">
      <dgm:prSet presAssocID="{4A3CC470-E821-429C-94D1-645DF1678041}" presName="spaceRect" presStyleCnt="0"/>
      <dgm:spPr/>
    </dgm:pt>
    <dgm:pt modelId="{D29DD9E0-A7FA-4BB6-855E-174612A4F79E}" type="pres">
      <dgm:prSet presAssocID="{4A3CC470-E821-429C-94D1-645DF1678041}" presName="parTx" presStyleLbl="revTx" presStyleIdx="4" presStyleCnt="7">
        <dgm:presLayoutVars>
          <dgm:chMax val="0"/>
          <dgm:chPref val="0"/>
        </dgm:presLayoutVars>
      </dgm:prSet>
      <dgm:spPr/>
    </dgm:pt>
    <dgm:pt modelId="{2F9C4590-5EF2-45B8-A30C-6056D5D15C6C}" type="pres">
      <dgm:prSet presAssocID="{D7BAC8BC-D006-4D1B-8ABD-4F27AC69F393}" presName="sibTrans" presStyleCnt="0"/>
      <dgm:spPr/>
    </dgm:pt>
    <dgm:pt modelId="{FF6CA3E5-4F24-4C3D-B169-65B1B22EAA83}" type="pres">
      <dgm:prSet presAssocID="{BA196A78-F82F-40BE-9829-3734D9915F2F}" presName="compNode" presStyleCnt="0"/>
      <dgm:spPr/>
    </dgm:pt>
    <dgm:pt modelId="{CF42443E-2E1D-4373-BFE5-07EC978C55DE}" type="pres">
      <dgm:prSet presAssocID="{BA196A78-F82F-40BE-9829-3734D9915F2F}" presName="bgRect" presStyleLbl="bgShp" presStyleIdx="5" presStyleCnt="7"/>
      <dgm:spPr/>
    </dgm:pt>
    <dgm:pt modelId="{BC0EEE84-F78F-4979-A135-FA32ACF752B2}" type="pres">
      <dgm:prSet presAssocID="{BA196A78-F82F-40BE-9829-3734D9915F2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26721820-0CA2-4418-8516-57A7403A09C1}" type="pres">
      <dgm:prSet presAssocID="{BA196A78-F82F-40BE-9829-3734D9915F2F}" presName="spaceRect" presStyleCnt="0"/>
      <dgm:spPr/>
    </dgm:pt>
    <dgm:pt modelId="{B8704A47-DFA8-4D9C-B9AA-2B01E798D59A}" type="pres">
      <dgm:prSet presAssocID="{BA196A78-F82F-40BE-9829-3734D9915F2F}" presName="parTx" presStyleLbl="revTx" presStyleIdx="5" presStyleCnt="7">
        <dgm:presLayoutVars>
          <dgm:chMax val="0"/>
          <dgm:chPref val="0"/>
        </dgm:presLayoutVars>
      </dgm:prSet>
      <dgm:spPr/>
    </dgm:pt>
    <dgm:pt modelId="{F16E471E-AD79-46F0-A3C7-F54F79B3A6F3}" type="pres">
      <dgm:prSet presAssocID="{B3CD20B7-EB13-4F50-91B0-F955E28FC275}" presName="sibTrans" presStyleCnt="0"/>
      <dgm:spPr/>
    </dgm:pt>
    <dgm:pt modelId="{6DB6C685-BEA3-4D86-B04E-9C28095D132A}" type="pres">
      <dgm:prSet presAssocID="{E09B24D4-98A4-42F6-9DA1-5B38EB13288A}" presName="compNode" presStyleCnt="0"/>
      <dgm:spPr/>
    </dgm:pt>
    <dgm:pt modelId="{7C172515-837B-4868-B145-5E33F81AB895}" type="pres">
      <dgm:prSet presAssocID="{E09B24D4-98A4-42F6-9DA1-5B38EB13288A}" presName="bgRect" presStyleLbl="bgShp" presStyleIdx="6" presStyleCnt="7"/>
      <dgm:spPr/>
    </dgm:pt>
    <dgm:pt modelId="{7FBEE93C-F95E-4568-BFE6-EEDE928361B0}" type="pres">
      <dgm:prSet presAssocID="{E09B24D4-98A4-42F6-9DA1-5B38EB13288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7229EAFF-2835-4F66-827E-B79DE6614550}" type="pres">
      <dgm:prSet presAssocID="{E09B24D4-98A4-42F6-9DA1-5B38EB13288A}" presName="spaceRect" presStyleCnt="0"/>
      <dgm:spPr/>
    </dgm:pt>
    <dgm:pt modelId="{8FDC40F6-9BFD-44DB-9057-0E2238D7D0FD}" type="pres">
      <dgm:prSet presAssocID="{E09B24D4-98A4-42F6-9DA1-5B38EB13288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80B9411-7AD7-4005-8D34-A83BD64C450D}" srcId="{5DE69ACE-1B7C-4E9B-8405-A34C6B00A75C}" destId="{E09B24D4-98A4-42F6-9DA1-5B38EB13288A}" srcOrd="6" destOrd="0" parTransId="{7612B599-F977-49E6-A5FC-5096DDD95DF5}" sibTransId="{E7F27936-6C41-49D5-9570-BD71FEC5C8FB}"/>
    <dgm:cxn modelId="{31EE9E46-0A6A-412E-B1FF-91BEC46733BF}" srcId="{5DE69ACE-1B7C-4E9B-8405-A34C6B00A75C}" destId="{BA196A78-F82F-40BE-9829-3734D9915F2F}" srcOrd="5" destOrd="0" parTransId="{4FB1B692-35BD-4DC7-989F-4A00F82C6F47}" sibTransId="{B3CD20B7-EB13-4F50-91B0-F955E28FC275}"/>
    <dgm:cxn modelId="{74071F47-27CC-4FBC-B721-A007E3AFCEF2}" type="presOf" srcId="{B70F585A-16CB-429B-A030-B2C5A9458645}" destId="{854CF279-F7D2-4FC2-8723-067D288E143B}" srcOrd="0" destOrd="0" presId="urn:microsoft.com/office/officeart/2018/2/layout/IconVerticalSolidList"/>
    <dgm:cxn modelId="{6A44395A-20DB-4902-B2D0-9B0C43E6F6CD}" srcId="{5DE69ACE-1B7C-4E9B-8405-A34C6B00A75C}" destId="{B7BC45FF-9B08-4917-886C-F2CBD0874B7C}" srcOrd="1" destOrd="0" parTransId="{CEB4A862-81FA-4F85-B1F2-39B9418E2814}" sibTransId="{91AB7E6E-004F-4434-A860-603C6F83B853}"/>
    <dgm:cxn modelId="{AFB5305B-DDAF-40E2-B045-0DB43570F2D6}" srcId="{5DE69ACE-1B7C-4E9B-8405-A34C6B00A75C}" destId="{4A3CC470-E821-429C-94D1-645DF1678041}" srcOrd="4" destOrd="0" parTransId="{EA228AFA-1827-45E2-B689-CFCA09205523}" sibTransId="{D7BAC8BC-D006-4D1B-8ABD-4F27AC69F393}"/>
    <dgm:cxn modelId="{18821779-8B17-4B93-8E0C-9005C318753E}" type="presOf" srcId="{BA196A78-F82F-40BE-9829-3734D9915F2F}" destId="{B8704A47-DFA8-4D9C-B9AA-2B01E798D59A}" srcOrd="0" destOrd="0" presId="urn:microsoft.com/office/officeart/2018/2/layout/IconVerticalSolidList"/>
    <dgm:cxn modelId="{86506D83-42BF-4668-B296-FE62EF610BDE}" type="presOf" srcId="{B7BC45FF-9B08-4917-886C-F2CBD0874B7C}" destId="{3892BE5C-72D8-45BD-8219-0F60A478949E}" srcOrd="0" destOrd="0" presId="urn:microsoft.com/office/officeart/2018/2/layout/IconVerticalSolidList"/>
    <dgm:cxn modelId="{E4C5CE91-A120-4964-B9EB-75A2FE9EDE5E}" srcId="{5DE69ACE-1B7C-4E9B-8405-A34C6B00A75C}" destId="{B70F585A-16CB-429B-A030-B2C5A9458645}" srcOrd="2" destOrd="0" parTransId="{B5061D74-B2B7-4794-99C1-7E107D52C221}" sibTransId="{1BF2C0ED-00D9-415B-A949-429AFFAA2F01}"/>
    <dgm:cxn modelId="{0D09CC92-AA08-45EE-9D4A-26922CE8D261}" type="presOf" srcId="{BB3EBC7D-DF7A-49BD-A304-BD1D8A92F2D7}" destId="{C28BCAA6-ECCF-4323-A7D1-7EB510C6F460}" srcOrd="0" destOrd="0" presId="urn:microsoft.com/office/officeart/2018/2/layout/IconVerticalSolidList"/>
    <dgm:cxn modelId="{DB11BB94-93FF-409C-B3D0-4E370762D3B4}" type="presOf" srcId="{E09B24D4-98A4-42F6-9DA1-5B38EB13288A}" destId="{8FDC40F6-9BFD-44DB-9057-0E2238D7D0FD}" srcOrd="0" destOrd="0" presId="urn:microsoft.com/office/officeart/2018/2/layout/IconVerticalSolidList"/>
    <dgm:cxn modelId="{5948049E-816D-4CC4-919B-FE3FBCD27AE5}" type="presOf" srcId="{4A3CC470-E821-429C-94D1-645DF1678041}" destId="{D29DD9E0-A7FA-4BB6-855E-174612A4F79E}" srcOrd="0" destOrd="0" presId="urn:microsoft.com/office/officeart/2018/2/layout/IconVerticalSolidList"/>
    <dgm:cxn modelId="{4ED971A4-5F37-4500-B131-84441A991171}" srcId="{5DE69ACE-1B7C-4E9B-8405-A34C6B00A75C}" destId="{85B3F677-ACE0-4D36-A715-0116B33F4A41}" srcOrd="3" destOrd="0" parTransId="{A9AA04EF-EBA4-4E91-AB11-FEEEE57A3D14}" sibTransId="{FD8D5C95-8FFD-4836-AC5D-F6CA2FE5A66C}"/>
    <dgm:cxn modelId="{AE0987A7-B263-4643-A89A-783E13C1920A}" srcId="{5DE69ACE-1B7C-4E9B-8405-A34C6B00A75C}" destId="{BB3EBC7D-DF7A-49BD-A304-BD1D8A92F2D7}" srcOrd="0" destOrd="0" parTransId="{74A66555-00B9-4C85-9874-866989A3C740}" sibTransId="{E72D6288-85BF-451D-85E6-C46A4CB2542D}"/>
    <dgm:cxn modelId="{EBFBDFD2-BAA3-45BD-9783-6DCCA02AA8C7}" type="presOf" srcId="{5DE69ACE-1B7C-4E9B-8405-A34C6B00A75C}" destId="{206A0111-2966-43A0-9212-546963E3559E}" srcOrd="0" destOrd="0" presId="urn:microsoft.com/office/officeart/2018/2/layout/IconVerticalSolidList"/>
    <dgm:cxn modelId="{1780E6F8-A38B-4E3A-B162-B438100A8C6D}" type="presOf" srcId="{85B3F677-ACE0-4D36-A715-0116B33F4A41}" destId="{FABC961D-ECB6-4B27-A439-3AFB07D1314D}" srcOrd="0" destOrd="0" presId="urn:microsoft.com/office/officeart/2018/2/layout/IconVerticalSolidList"/>
    <dgm:cxn modelId="{D1B36F3D-11D6-4F81-BB01-77A18B7582B2}" type="presParOf" srcId="{206A0111-2966-43A0-9212-546963E3559E}" destId="{8C627715-6D9F-477D-B054-47C21986ACA5}" srcOrd="0" destOrd="0" presId="urn:microsoft.com/office/officeart/2018/2/layout/IconVerticalSolidList"/>
    <dgm:cxn modelId="{D1A8A398-0314-4DF9-84F9-061B8A816BA5}" type="presParOf" srcId="{8C627715-6D9F-477D-B054-47C21986ACA5}" destId="{AB264292-F937-462A-A54C-B217305D1E9A}" srcOrd="0" destOrd="0" presId="urn:microsoft.com/office/officeart/2018/2/layout/IconVerticalSolidList"/>
    <dgm:cxn modelId="{9BDA38F0-84EC-42E1-AF66-D20C4D013F38}" type="presParOf" srcId="{8C627715-6D9F-477D-B054-47C21986ACA5}" destId="{A4DEC381-47A4-4EC9-B9DA-800EE454E653}" srcOrd="1" destOrd="0" presId="urn:microsoft.com/office/officeart/2018/2/layout/IconVerticalSolidList"/>
    <dgm:cxn modelId="{F0C85AB2-4740-49D7-8598-B67177C2C57F}" type="presParOf" srcId="{8C627715-6D9F-477D-B054-47C21986ACA5}" destId="{5D6F0107-7732-4654-8E78-D06867DCACD1}" srcOrd="2" destOrd="0" presId="urn:microsoft.com/office/officeart/2018/2/layout/IconVerticalSolidList"/>
    <dgm:cxn modelId="{EAC6997E-BA0D-4A65-B4E6-9E1AE26D642A}" type="presParOf" srcId="{8C627715-6D9F-477D-B054-47C21986ACA5}" destId="{C28BCAA6-ECCF-4323-A7D1-7EB510C6F460}" srcOrd="3" destOrd="0" presId="urn:microsoft.com/office/officeart/2018/2/layout/IconVerticalSolidList"/>
    <dgm:cxn modelId="{3AE86D3E-CD73-472A-97E3-05C0B355D7B2}" type="presParOf" srcId="{206A0111-2966-43A0-9212-546963E3559E}" destId="{CA410710-7306-4BB7-859F-433A8BB98D4E}" srcOrd="1" destOrd="0" presId="urn:microsoft.com/office/officeart/2018/2/layout/IconVerticalSolidList"/>
    <dgm:cxn modelId="{0B2157C8-555F-4732-A161-2C4C6BF72598}" type="presParOf" srcId="{206A0111-2966-43A0-9212-546963E3559E}" destId="{749999A8-4904-4D9B-84A0-69416EF61A5B}" srcOrd="2" destOrd="0" presId="urn:microsoft.com/office/officeart/2018/2/layout/IconVerticalSolidList"/>
    <dgm:cxn modelId="{CE4E3FAF-8255-4814-8B5D-1F8A4D6E4663}" type="presParOf" srcId="{749999A8-4904-4D9B-84A0-69416EF61A5B}" destId="{3DD41755-A31F-4E16-8F60-6CA4248B09EF}" srcOrd="0" destOrd="0" presId="urn:microsoft.com/office/officeart/2018/2/layout/IconVerticalSolidList"/>
    <dgm:cxn modelId="{EA00CD9B-FD56-4354-B11B-C1C0EDA0D4F1}" type="presParOf" srcId="{749999A8-4904-4D9B-84A0-69416EF61A5B}" destId="{25DDEF86-C6EA-48B8-805B-E51612609F0C}" srcOrd="1" destOrd="0" presId="urn:microsoft.com/office/officeart/2018/2/layout/IconVerticalSolidList"/>
    <dgm:cxn modelId="{882CBF29-62D8-40EC-8B34-8037DBE27299}" type="presParOf" srcId="{749999A8-4904-4D9B-84A0-69416EF61A5B}" destId="{FA59A4E7-3EEF-49B5-8643-BCB938C0270D}" srcOrd="2" destOrd="0" presId="urn:microsoft.com/office/officeart/2018/2/layout/IconVerticalSolidList"/>
    <dgm:cxn modelId="{01E263D9-3CA5-45E0-8424-1877FF19C86A}" type="presParOf" srcId="{749999A8-4904-4D9B-84A0-69416EF61A5B}" destId="{3892BE5C-72D8-45BD-8219-0F60A478949E}" srcOrd="3" destOrd="0" presId="urn:microsoft.com/office/officeart/2018/2/layout/IconVerticalSolidList"/>
    <dgm:cxn modelId="{90B31E32-A10F-439C-B651-F12A0F874C6E}" type="presParOf" srcId="{206A0111-2966-43A0-9212-546963E3559E}" destId="{51DED1AF-276E-4CF4-93E8-6DF84020E5AE}" srcOrd="3" destOrd="0" presId="urn:microsoft.com/office/officeart/2018/2/layout/IconVerticalSolidList"/>
    <dgm:cxn modelId="{A5D8A935-0722-4007-B7B9-911C0577B964}" type="presParOf" srcId="{206A0111-2966-43A0-9212-546963E3559E}" destId="{3DFEFCC1-2E63-4593-90D1-A191EB9940A7}" srcOrd="4" destOrd="0" presId="urn:microsoft.com/office/officeart/2018/2/layout/IconVerticalSolidList"/>
    <dgm:cxn modelId="{72F6C82C-1816-4151-846B-6B05EE60837E}" type="presParOf" srcId="{3DFEFCC1-2E63-4593-90D1-A191EB9940A7}" destId="{73E2E1F4-D735-4E0F-BC22-8F323C0A9825}" srcOrd="0" destOrd="0" presId="urn:microsoft.com/office/officeart/2018/2/layout/IconVerticalSolidList"/>
    <dgm:cxn modelId="{E75F0738-2600-424D-BDD5-D341A15D46CF}" type="presParOf" srcId="{3DFEFCC1-2E63-4593-90D1-A191EB9940A7}" destId="{1F5665B0-B18A-4E77-B659-704B8B8EB386}" srcOrd="1" destOrd="0" presId="urn:microsoft.com/office/officeart/2018/2/layout/IconVerticalSolidList"/>
    <dgm:cxn modelId="{B8F6C7D2-2F79-418F-8E63-33DE79B46341}" type="presParOf" srcId="{3DFEFCC1-2E63-4593-90D1-A191EB9940A7}" destId="{CD3D218C-4FDF-4E68-A397-FEC38FFB67FB}" srcOrd="2" destOrd="0" presId="urn:microsoft.com/office/officeart/2018/2/layout/IconVerticalSolidList"/>
    <dgm:cxn modelId="{D2E7717A-F16F-4AC8-8F17-FA09933BDFDB}" type="presParOf" srcId="{3DFEFCC1-2E63-4593-90D1-A191EB9940A7}" destId="{854CF279-F7D2-4FC2-8723-067D288E143B}" srcOrd="3" destOrd="0" presId="urn:microsoft.com/office/officeart/2018/2/layout/IconVerticalSolidList"/>
    <dgm:cxn modelId="{9827DE03-CA5C-4C26-9D16-CFC5C6F630DD}" type="presParOf" srcId="{206A0111-2966-43A0-9212-546963E3559E}" destId="{202D7EAA-B264-4B3C-A577-0876190BE0A4}" srcOrd="5" destOrd="0" presId="urn:microsoft.com/office/officeart/2018/2/layout/IconVerticalSolidList"/>
    <dgm:cxn modelId="{7838EB86-1C07-4DF9-BA28-1D4311F3A7F7}" type="presParOf" srcId="{206A0111-2966-43A0-9212-546963E3559E}" destId="{CCAD81B4-2825-4DA3-8DEF-02F61ABE7B75}" srcOrd="6" destOrd="0" presId="urn:microsoft.com/office/officeart/2018/2/layout/IconVerticalSolidList"/>
    <dgm:cxn modelId="{87B80707-C8BE-4E77-B7FE-CEE984AD26E0}" type="presParOf" srcId="{CCAD81B4-2825-4DA3-8DEF-02F61ABE7B75}" destId="{97BF92D1-AC4B-467C-8D10-D018B95E856E}" srcOrd="0" destOrd="0" presId="urn:microsoft.com/office/officeart/2018/2/layout/IconVerticalSolidList"/>
    <dgm:cxn modelId="{F5F00674-FC1C-4044-A517-68CF61563E07}" type="presParOf" srcId="{CCAD81B4-2825-4DA3-8DEF-02F61ABE7B75}" destId="{4FEF5AAA-07A3-4D41-875F-3B9DC6886457}" srcOrd="1" destOrd="0" presId="urn:microsoft.com/office/officeart/2018/2/layout/IconVerticalSolidList"/>
    <dgm:cxn modelId="{2FD14743-CF98-4DC5-9BEF-2F7DE44FF3C0}" type="presParOf" srcId="{CCAD81B4-2825-4DA3-8DEF-02F61ABE7B75}" destId="{6ACA79D6-ECD4-44F1-A8DD-15C66C06AB80}" srcOrd="2" destOrd="0" presId="urn:microsoft.com/office/officeart/2018/2/layout/IconVerticalSolidList"/>
    <dgm:cxn modelId="{D5D0BC36-5057-413B-9228-B986D047FC98}" type="presParOf" srcId="{CCAD81B4-2825-4DA3-8DEF-02F61ABE7B75}" destId="{FABC961D-ECB6-4B27-A439-3AFB07D1314D}" srcOrd="3" destOrd="0" presId="urn:microsoft.com/office/officeart/2018/2/layout/IconVerticalSolidList"/>
    <dgm:cxn modelId="{92D22AD7-B039-4CAB-AC61-95FF26570B6D}" type="presParOf" srcId="{206A0111-2966-43A0-9212-546963E3559E}" destId="{2863AA54-3846-46D3-8FD3-FB99BFB1ECD6}" srcOrd="7" destOrd="0" presId="urn:microsoft.com/office/officeart/2018/2/layout/IconVerticalSolidList"/>
    <dgm:cxn modelId="{99228061-1FFD-4F10-B4E8-5DFBE46E19B8}" type="presParOf" srcId="{206A0111-2966-43A0-9212-546963E3559E}" destId="{45BA175B-8A94-4C54-AE68-40E27BF9FD38}" srcOrd="8" destOrd="0" presId="urn:microsoft.com/office/officeart/2018/2/layout/IconVerticalSolidList"/>
    <dgm:cxn modelId="{9218885C-BB34-4CB1-AEAB-FC809B3967CC}" type="presParOf" srcId="{45BA175B-8A94-4C54-AE68-40E27BF9FD38}" destId="{C6EEAD2B-C7A3-4171-BBD6-1D63A4E0E087}" srcOrd="0" destOrd="0" presId="urn:microsoft.com/office/officeart/2018/2/layout/IconVerticalSolidList"/>
    <dgm:cxn modelId="{5574FF15-34D1-43D6-A006-DEDC8BD84D9B}" type="presParOf" srcId="{45BA175B-8A94-4C54-AE68-40E27BF9FD38}" destId="{0FED76B9-F8C5-493F-8C49-BBCA5544F82D}" srcOrd="1" destOrd="0" presId="urn:microsoft.com/office/officeart/2018/2/layout/IconVerticalSolidList"/>
    <dgm:cxn modelId="{B7D96ED7-11FD-4882-96E5-A07505C1B6FB}" type="presParOf" srcId="{45BA175B-8A94-4C54-AE68-40E27BF9FD38}" destId="{D0255329-A8CD-4802-8081-5B7D1D4C724F}" srcOrd="2" destOrd="0" presId="urn:microsoft.com/office/officeart/2018/2/layout/IconVerticalSolidList"/>
    <dgm:cxn modelId="{B4DD7B5A-D27C-4735-A556-30CB8B321260}" type="presParOf" srcId="{45BA175B-8A94-4C54-AE68-40E27BF9FD38}" destId="{D29DD9E0-A7FA-4BB6-855E-174612A4F79E}" srcOrd="3" destOrd="0" presId="urn:microsoft.com/office/officeart/2018/2/layout/IconVerticalSolidList"/>
    <dgm:cxn modelId="{A11E6D78-9132-4C94-BA21-8E38242C2381}" type="presParOf" srcId="{206A0111-2966-43A0-9212-546963E3559E}" destId="{2F9C4590-5EF2-45B8-A30C-6056D5D15C6C}" srcOrd="9" destOrd="0" presId="urn:microsoft.com/office/officeart/2018/2/layout/IconVerticalSolidList"/>
    <dgm:cxn modelId="{61C50AFC-9B33-4E56-B60C-5F027EA6F087}" type="presParOf" srcId="{206A0111-2966-43A0-9212-546963E3559E}" destId="{FF6CA3E5-4F24-4C3D-B169-65B1B22EAA83}" srcOrd="10" destOrd="0" presId="urn:microsoft.com/office/officeart/2018/2/layout/IconVerticalSolidList"/>
    <dgm:cxn modelId="{0B30C343-DA14-4F8D-B036-F66F6CDAE6AD}" type="presParOf" srcId="{FF6CA3E5-4F24-4C3D-B169-65B1B22EAA83}" destId="{CF42443E-2E1D-4373-BFE5-07EC978C55DE}" srcOrd="0" destOrd="0" presId="urn:microsoft.com/office/officeart/2018/2/layout/IconVerticalSolidList"/>
    <dgm:cxn modelId="{5B7F0F4A-D859-4E20-BFDA-5D2938AA428E}" type="presParOf" srcId="{FF6CA3E5-4F24-4C3D-B169-65B1B22EAA83}" destId="{BC0EEE84-F78F-4979-A135-FA32ACF752B2}" srcOrd="1" destOrd="0" presId="urn:microsoft.com/office/officeart/2018/2/layout/IconVerticalSolidList"/>
    <dgm:cxn modelId="{F6A31F2C-4529-4A7D-A247-1832145BD989}" type="presParOf" srcId="{FF6CA3E5-4F24-4C3D-B169-65B1B22EAA83}" destId="{26721820-0CA2-4418-8516-57A7403A09C1}" srcOrd="2" destOrd="0" presId="urn:microsoft.com/office/officeart/2018/2/layout/IconVerticalSolidList"/>
    <dgm:cxn modelId="{20A0EA90-0960-4DBE-97EB-8349E9F66B1D}" type="presParOf" srcId="{FF6CA3E5-4F24-4C3D-B169-65B1B22EAA83}" destId="{B8704A47-DFA8-4D9C-B9AA-2B01E798D59A}" srcOrd="3" destOrd="0" presId="urn:microsoft.com/office/officeart/2018/2/layout/IconVerticalSolidList"/>
    <dgm:cxn modelId="{1A92C263-0CE6-453A-BEF8-5B249BFEA2C1}" type="presParOf" srcId="{206A0111-2966-43A0-9212-546963E3559E}" destId="{F16E471E-AD79-46F0-A3C7-F54F79B3A6F3}" srcOrd="11" destOrd="0" presId="urn:microsoft.com/office/officeart/2018/2/layout/IconVerticalSolidList"/>
    <dgm:cxn modelId="{AACD40F8-E76B-4483-B208-FF0F41893C2F}" type="presParOf" srcId="{206A0111-2966-43A0-9212-546963E3559E}" destId="{6DB6C685-BEA3-4D86-B04E-9C28095D132A}" srcOrd="12" destOrd="0" presId="urn:microsoft.com/office/officeart/2018/2/layout/IconVerticalSolidList"/>
    <dgm:cxn modelId="{3A8A168F-2B40-460C-9836-877C8EC1B728}" type="presParOf" srcId="{6DB6C685-BEA3-4D86-B04E-9C28095D132A}" destId="{7C172515-837B-4868-B145-5E33F81AB895}" srcOrd="0" destOrd="0" presId="urn:microsoft.com/office/officeart/2018/2/layout/IconVerticalSolidList"/>
    <dgm:cxn modelId="{C87E5EA8-9D0E-4778-9E4F-0C066EABF97B}" type="presParOf" srcId="{6DB6C685-BEA3-4D86-B04E-9C28095D132A}" destId="{7FBEE93C-F95E-4568-BFE6-EEDE928361B0}" srcOrd="1" destOrd="0" presId="urn:microsoft.com/office/officeart/2018/2/layout/IconVerticalSolidList"/>
    <dgm:cxn modelId="{D161C34D-62A7-4F20-8577-7C6CA6C64B64}" type="presParOf" srcId="{6DB6C685-BEA3-4D86-B04E-9C28095D132A}" destId="{7229EAFF-2835-4F66-827E-B79DE6614550}" srcOrd="2" destOrd="0" presId="urn:microsoft.com/office/officeart/2018/2/layout/IconVerticalSolidList"/>
    <dgm:cxn modelId="{64301D00-201B-4BDB-91C5-FDED407FF902}" type="presParOf" srcId="{6DB6C685-BEA3-4D86-B04E-9C28095D132A}" destId="{8FDC40F6-9BFD-44DB-9057-0E2238D7D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306BF-BEFE-4F56-AF75-D5F7E41E62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430500-5142-49F1-B70F-BD827A7869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Deployment- 03/09/2020</a:t>
          </a:r>
        </a:p>
      </dgm:t>
    </dgm:pt>
    <dgm:pt modelId="{8CAE4830-5D98-4451-B127-154CA51A49C1}" type="parTrans" cxnId="{490F363F-935E-4419-8CAA-D53A99C88761}">
      <dgm:prSet/>
      <dgm:spPr/>
      <dgm:t>
        <a:bodyPr/>
        <a:lstStyle/>
        <a:p>
          <a:endParaRPr lang="en-US"/>
        </a:p>
      </dgm:t>
    </dgm:pt>
    <dgm:pt modelId="{966BB70B-7FBF-4F68-806A-2EC36B83DE03}" type="sibTrans" cxnId="{490F363F-935E-4419-8CAA-D53A99C88761}">
      <dgm:prSet/>
      <dgm:spPr/>
      <dgm:t>
        <a:bodyPr/>
        <a:lstStyle/>
        <a:p>
          <a:endParaRPr lang="en-US"/>
        </a:p>
      </dgm:t>
    </dgm:pt>
    <dgm:pt modelId="{A2814E78-451E-44F5-BB20-0E6B0FCDE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Training- 07/09/2020</a:t>
          </a:r>
        </a:p>
      </dgm:t>
    </dgm:pt>
    <dgm:pt modelId="{0455682D-0C3A-4674-93FE-32E197037B76}" type="parTrans" cxnId="{37A32180-54BA-4010-979F-91A6362BDDB2}">
      <dgm:prSet/>
      <dgm:spPr/>
      <dgm:t>
        <a:bodyPr/>
        <a:lstStyle/>
        <a:p>
          <a:endParaRPr lang="en-US"/>
        </a:p>
      </dgm:t>
    </dgm:pt>
    <dgm:pt modelId="{D36B85F0-77C4-4758-ABEC-BE99C57A6804}" type="sibTrans" cxnId="{37A32180-54BA-4010-979F-91A6362BDDB2}">
      <dgm:prSet/>
      <dgm:spPr/>
      <dgm:t>
        <a:bodyPr/>
        <a:lstStyle/>
        <a:p>
          <a:endParaRPr lang="en-US"/>
        </a:p>
      </dgm:t>
    </dgm:pt>
    <dgm:pt modelId="{A5094461-7BF1-410E-A566-6AF512DDCB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 Live- 08/09/2020</a:t>
          </a:r>
        </a:p>
      </dgm:t>
    </dgm:pt>
    <dgm:pt modelId="{A00E70CC-3077-48DE-92EB-982B1D2D123A}" type="parTrans" cxnId="{A42DBE3C-1BB7-4BA9-B131-F23EB082EE91}">
      <dgm:prSet/>
      <dgm:spPr/>
      <dgm:t>
        <a:bodyPr/>
        <a:lstStyle/>
        <a:p>
          <a:endParaRPr lang="en-US"/>
        </a:p>
      </dgm:t>
    </dgm:pt>
    <dgm:pt modelId="{0BB644E3-1DD8-43D2-9C00-9D92CDD42210}" type="sibTrans" cxnId="{A42DBE3C-1BB7-4BA9-B131-F23EB082EE91}">
      <dgm:prSet/>
      <dgm:spPr/>
      <dgm:t>
        <a:bodyPr/>
        <a:lstStyle/>
        <a:p>
          <a:endParaRPr lang="en-US"/>
        </a:p>
      </dgm:t>
    </dgm:pt>
    <dgm:pt modelId="{DB71AF77-ADD8-43D7-AF5F-58B070C332B4}" type="pres">
      <dgm:prSet presAssocID="{1B6306BF-BEFE-4F56-AF75-D5F7E41E62BC}" presName="root" presStyleCnt="0">
        <dgm:presLayoutVars>
          <dgm:dir/>
          <dgm:resizeHandles val="exact"/>
        </dgm:presLayoutVars>
      </dgm:prSet>
      <dgm:spPr/>
    </dgm:pt>
    <dgm:pt modelId="{DDEE88C1-92EE-4746-A36A-0B1D4675F0F0}" type="pres">
      <dgm:prSet presAssocID="{57430500-5142-49F1-B70F-BD827A7869CF}" presName="compNode" presStyleCnt="0"/>
      <dgm:spPr/>
    </dgm:pt>
    <dgm:pt modelId="{87EE8A85-129F-4F52-8A8B-8DEE25D44804}" type="pres">
      <dgm:prSet presAssocID="{57430500-5142-49F1-B70F-BD827A7869CF}" presName="bgRect" presStyleLbl="bgShp" presStyleIdx="0" presStyleCnt="3"/>
      <dgm:spPr/>
    </dgm:pt>
    <dgm:pt modelId="{35D76D3C-068A-4213-AF7B-30947FE58CD1}" type="pres">
      <dgm:prSet presAssocID="{57430500-5142-49F1-B70F-BD827A7869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C6B8A1-3BB1-4C81-96C2-A73FE533C62B}" type="pres">
      <dgm:prSet presAssocID="{57430500-5142-49F1-B70F-BD827A7869CF}" presName="spaceRect" presStyleCnt="0"/>
      <dgm:spPr/>
    </dgm:pt>
    <dgm:pt modelId="{CDE61765-C696-4601-BC09-9B86C35CA74C}" type="pres">
      <dgm:prSet presAssocID="{57430500-5142-49F1-B70F-BD827A7869CF}" presName="parTx" presStyleLbl="revTx" presStyleIdx="0" presStyleCnt="3">
        <dgm:presLayoutVars>
          <dgm:chMax val="0"/>
          <dgm:chPref val="0"/>
        </dgm:presLayoutVars>
      </dgm:prSet>
      <dgm:spPr/>
    </dgm:pt>
    <dgm:pt modelId="{A2159488-53FA-4CAE-B3AD-177B45E00238}" type="pres">
      <dgm:prSet presAssocID="{966BB70B-7FBF-4F68-806A-2EC36B83DE03}" presName="sibTrans" presStyleCnt="0"/>
      <dgm:spPr/>
    </dgm:pt>
    <dgm:pt modelId="{E1C47976-32B9-4E89-84AA-35442525DA76}" type="pres">
      <dgm:prSet presAssocID="{A2814E78-451E-44F5-BB20-0E6B0FCDEEBB}" presName="compNode" presStyleCnt="0"/>
      <dgm:spPr/>
    </dgm:pt>
    <dgm:pt modelId="{12F35DB5-D23F-4303-B7E3-B500F111D78A}" type="pres">
      <dgm:prSet presAssocID="{A2814E78-451E-44F5-BB20-0E6B0FCDEEBB}" presName="bgRect" presStyleLbl="bgShp" presStyleIdx="1" presStyleCnt="3"/>
      <dgm:spPr/>
    </dgm:pt>
    <dgm:pt modelId="{18E07DE6-170D-4769-9343-D7E7284046BF}" type="pres">
      <dgm:prSet presAssocID="{A2814E78-451E-44F5-BB20-0E6B0FCDEE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AAE185-4605-45D7-9E86-B67B081EC568}" type="pres">
      <dgm:prSet presAssocID="{A2814E78-451E-44F5-BB20-0E6B0FCDEEBB}" presName="spaceRect" presStyleCnt="0"/>
      <dgm:spPr/>
    </dgm:pt>
    <dgm:pt modelId="{5220A954-5CF4-4DEE-953C-ADE06E16B039}" type="pres">
      <dgm:prSet presAssocID="{A2814E78-451E-44F5-BB20-0E6B0FCDEEBB}" presName="parTx" presStyleLbl="revTx" presStyleIdx="1" presStyleCnt="3">
        <dgm:presLayoutVars>
          <dgm:chMax val="0"/>
          <dgm:chPref val="0"/>
        </dgm:presLayoutVars>
      </dgm:prSet>
      <dgm:spPr/>
    </dgm:pt>
    <dgm:pt modelId="{A75D1FBC-C4F2-4C2F-9F29-F33BD4003997}" type="pres">
      <dgm:prSet presAssocID="{D36B85F0-77C4-4758-ABEC-BE99C57A6804}" presName="sibTrans" presStyleCnt="0"/>
      <dgm:spPr/>
    </dgm:pt>
    <dgm:pt modelId="{B83F3511-4999-4A91-8372-4AAD1606E7C8}" type="pres">
      <dgm:prSet presAssocID="{A5094461-7BF1-410E-A566-6AF512DDCB19}" presName="compNode" presStyleCnt="0"/>
      <dgm:spPr/>
    </dgm:pt>
    <dgm:pt modelId="{7C920811-55F6-4D60-BEF8-A1E76724A68E}" type="pres">
      <dgm:prSet presAssocID="{A5094461-7BF1-410E-A566-6AF512DDCB19}" presName="bgRect" presStyleLbl="bgShp" presStyleIdx="2" presStyleCnt="3"/>
      <dgm:spPr/>
    </dgm:pt>
    <dgm:pt modelId="{E8BD2DEE-BA66-4E3E-8F25-9A1E898E97B7}" type="pres">
      <dgm:prSet presAssocID="{A5094461-7BF1-410E-A566-6AF512DDCB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D5702AB-8B33-489E-AFCF-2B77A501BEF9}" type="pres">
      <dgm:prSet presAssocID="{A5094461-7BF1-410E-A566-6AF512DDCB19}" presName="spaceRect" presStyleCnt="0"/>
      <dgm:spPr/>
    </dgm:pt>
    <dgm:pt modelId="{536802C9-6D83-4D83-9F52-C0B9D1725C97}" type="pres">
      <dgm:prSet presAssocID="{A5094461-7BF1-410E-A566-6AF512DDCB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2DBE3C-1BB7-4BA9-B131-F23EB082EE91}" srcId="{1B6306BF-BEFE-4F56-AF75-D5F7E41E62BC}" destId="{A5094461-7BF1-410E-A566-6AF512DDCB19}" srcOrd="2" destOrd="0" parTransId="{A00E70CC-3077-48DE-92EB-982B1D2D123A}" sibTransId="{0BB644E3-1DD8-43D2-9C00-9D92CDD42210}"/>
    <dgm:cxn modelId="{490F363F-935E-4419-8CAA-D53A99C88761}" srcId="{1B6306BF-BEFE-4F56-AF75-D5F7E41E62BC}" destId="{57430500-5142-49F1-B70F-BD827A7869CF}" srcOrd="0" destOrd="0" parTransId="{8CAE4830-5D98-4451-B127-154CA51A49C1}" sibTransId="{966BB70B-7FBF-4F68-806A-2EC36B83DE03}"/>
    <dgm:cxn modelId="{CF5D5E6B-007B-E744-9CC1-5CEC53CD24D8}" type="presOf" srcId="{A5094461-7BF1-410E-A566-6AF512DDCB19}" destId="{536802C9-6D83-4D83-9F52-C0B9D1725C97}" srcOrd="0" destOrd="0" presId="urn:microsoft.com/office/officeart/2018/2/layout/IconVerticalSolidList"/>
    <dgm:cxn modelId="{37A32180-54BA-4010-979F-91A6362BDDB2}" srcId="{1B6306BF-BEFE-4F56-AF75-D5F7E41E62BC}" destId="{A2814E78-451E-44F5-BB20-0E6B0FCDEEBB}" srcOrd="1" destOrd="0" parTransId="{0455682D-0C3A-4674-93FE-32E197037B76}" sibTransId="{D36B85F0-77C4-4758-ABEC-BE99C57A6804}"/>
    <dgm:cxn modelId="{AEA58DC6-07AC-724C-A89D-B5F63D2A6EE2}" type="presOf" srcId="{A2814E78-451E-44F5-BB20-0E6B0FCDEEBB}" destId="{5220A954-5CF4-4DEE-953C-ADE06E16B039}" srcOrd="0" destOrd="0" presId="urn:microsoft.com/office/officeart/2018/2/layout/IconVerticalSolidList"/>
    <dgm:cxn modelId="{B2AB06CC-04E1-FF44-8E9D-5347A0B71BD2}" type="presOf" srcId="{1B6306BF-BEFE-4F56-AF75-D5F7E41E62BC}" destId="{DB71AF77-ADD8-43D7-AF5F-58B070C332B4}" srcOrd="0" destOrd="0" presId="urn:microsoft.com/office/officeart/2018/2/layout/IconVerticalSolidList"/>
    <dgm:cxn modelId="{3319E2CC-B90F-F247-AECA-034B7B22FB7F}" type="presOf" srcId="{57430500-5142-49F1-B70F-BD827A7869CF}" destId="{CDE61765-C696-4601-BC09-9B86C35CA74C}" srcOrd="0" destOrd="0" presId="urn:microsoft.com/office/officeart/2018/2/layout/IconVerticalSolidList"/>
    <dgm:cxn modelId="{96AD59A2-50E2-A546-9B7F-8CD61080DA96}" type="presParOf" srcId="{DB71AF77-ADD8-43D7-AF5F-58B070C332B4}" destId="{DDEE88C1-92EE-4746-A36A-0B1D4675F0F0}" srcOrd="0" destOrd="0" presId="urn:microsoft.com/office/officeart/2018/2/layout/IconVerticalSolidList"/>
    <dgm:cxn modelId="{6B6C8B72-94D7-204B-A00E-FC478DBC47BC}" type="presParOf" srcId="{DDEE88C1-92EE-4746-A36A-0B1D4675F0F0}" destId="{87EE8A85-129F-4F52-8A8B-8DEE25D44804}" srcOrd="0" destOrd="0" presId="urn:microsoft.com/office/officeart/2018/2/layout/IconVerticalSolidList"/>
    <dgm:cxn modelId="{163457DA-F51D-4B47-B4E2-62183EA1AC14}" type="presParOf" srcId="{DDEE88C1-92EE-4746-A36A-0B1D4675F0F0}" destId="{35D76D3C-068A-4213-AF7B-30947FE58CD1}" srcOrd="1" destOrd="0" presId="urn:microsoft.com/office/officeart/2018/2/layout/IconVerticalSolidList"/>
    <dgm:cxn modelId="{A7932B4B-A94D-BD45-B95F-6B5E71E30A9B}" type="presParOf" srcId="{DDEE88C1-92EE-4746-A36A-0B1D4675F0F0}" destId="{0AC6B8A1-3BB1-4C81-96C2-A73FE533C62B}" srcOrd="2" destOrd="0" presId="urn:microsoft.com/office/officeart/2018/2/layout/IconVerticalSolidList"/>
    <dgm:cxn modelId="{382191A5-4F4F-DF48-88FD-F10887D3695F}" type="presParOf" srcId="{DDEE88C1-92EE-4746-A36A-0B1D4675F0F0}" destId="{CDE61765-C696-4601-BC09-9B86C35CA74C}" srcOrd="3" destOrd="0" presId="urn:microsoft.com/office/officeart/2018/2/layout/IconVerticalSolidList"/>
    <dgm:cxn modelId="{2C30EDF1-4D1E-5943-8E0B-03F378C03531}" type="presParOf" srcId="{DB71AF77-ADD8-43D7-AF5F-58B070C332B4}" destId="{A2159488-53FA-4CAE-B3AD-177B45E00238}" srcOrd="1" destOrd="0" presId="urn:microsoft.com/office/officeart/2018/2/layout/IconVerticalSolidList"/>
    <dgm:cxn modelId="{4342BF25-6795-2341-8B7C-C21E47EC84C7}" type="presParOf" srcId="{DB71AF77-ADD8-43D7-AF5F-58B070C332B4}" destId="{E1C47976-32B9-4E89-84AA-35442525DA76}" srcOrd="2" destOrd="0" presId="urn:microsoft.com/office/officeart/2018/2/layout/IconVerticalSolidList"/>
    <dgm:cxn modelId="{AF28B85B-9259-9648-9F6C-8CC2C12D5AD7}" type="presParOf" srcId="{E1C47976-32B9-4E89-84AA-35442525DA76}" destId="{12F35DB5-D23F-4303-B7E3-B500F111D78A}" srcOrd="0" destOrd="0" presId="urn:microsoft.com/office/officeart/2018/2/layout/IconVerticalSolidList"/>
    <dgm:cxn modelId="{5DCA78E5-F0EE-7F42-8A98-EBE9E6722FA9}" type="presParOf" srcId="{E1C47976-32B9-4E89-84AA-35442525DA76}" destId="{18E07DE6-170D-4769-9343-D7E7284046BF}" srcOrd="1" destOrd="0" presId="urn:microsoft.com/office/officeart/2018/2/layout/IconVerticalSolidList"/>
    <dgm:cxn modelId="{E9752559-52A6-9445-A1E7-31939462BEBF}" type="presParOf" srcId="{E1C47976-32B9-4E89-84AA-35442525DA76}" destId="{58AAE185-4605-45D7-9E86-B67B081EC568}" srcOrd="2" destOrd="0" presId="urn:microsoft.com/office/officeart/2018/2/layout/IconVerticalSolidList"/>
    <dgm:cxn modelId="{7D6461F1-A04A-6F41-ACCC-4E8B7BAF5DB8}" type="presParOf" srcId="{E1C47976-32B9-4E89-84AA-35442525DA76}" destId="{5220A954-5CF4-4DEE-953C-ADE06E16B039}" srcOrd="3" destOrd="0" presId="urn:microsoft.com/office/officeart/2018/2/layout/IconVerticalSolidList"/>
    <dgm:cxn modelId="{7E5CA5D8-049F-F14E-9B2F-1B609B17B2DA}" type="presParOf" srcId="{DB71AF77-ADD8-43D7-AF5F-58B070C332B4}" destId="{A75D1FBC-C4F2-4C2F-9F29-F33BD4003997}" srcOrd="3" destOrd="0" presId="urn:microsoft.com/office/officeart/2018/2/layout/IconVerticalSolidList"/>
    <dgm:cxn modelId="{AF536CE7-820B-A44F-A0E6-8689C8CF5D52}" type="presParOf" srcId="{DB71AF77-ADD8-43D7-AF5F-58B070C332B4}" destId="{B83F3511-4999-4A91-8372-4AAD1606E7C8}" srcOrd="4" destOrd="0" presId="urn:microsoft.com/office/officeart/2018/2/layout/IconVerticalSolidList"/>
    <dgm:cxn modelId="{8C72606F-667C-2B48-8757-B53DC2DCB8EC}" type="presParOf" srcId="{B83F3511-4999-4A91-8372-4AAD1606E7C8}" destId="{7C920811-55F6-4D60-BEF8-A1E76724A68E}" srcOrd="0" destOrd="0" presId="urn:microsoft.com/office/officeart/2018/2/layout/IconVerticalSolidList"/>
    <dgm:cxn modelId="{DC2CE96A-E9B3-044F-859B-8A7B54488E40}" type="presParOf" srcId="{B83F3511-4999-4A91-8372-4AAD1606E7C8}" destId="{E8BD2DEE-BA66-4E3E-8F25-9A1E898E97B7}" srcOrd="1" destOrd="0" presId="urn:microsoft.com/office/officeart/2018/2/layout/IconVerticalSolidList"/>
    <dgm:cxn modelId="{04178364-8AC8-AF4E-AB04-F134398018CA}" type="presParOf" srcId="{B83F3511-4999-4A91-8372-4AAD1606E7C8}" destId="{1D5702AB-8B33-489E-AFCF-2B77A501BEF9}" srcOrd="2" destOrd="0" presId="urn:microsoft.com/office/officeart/2018/2/layout/IconVerticalSolidList"/>
    <dgm:cxn modelId="{17054FC7-A725-3946-8389-AE9566A8404A}" type="presParOf" srcId="{B83F3511-4999-4A91-8372-4AAD1606E7C8}" destId="{536802C9-6D83-4D83-9F52-C0B9D1725C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5A3D8F-9893-416C-ADAC-2E03CF4FB07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8491EC4-141F-44A4-9FEC-FCE2655D87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Planned Budget: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$73511/-CAD</a:t>
          </a:r>
        </a:p>
      </dgm:t>
    </dgm:pt>
    <dgm:pt modelId="{9C1204B7-F065-4CFC-BEC4-D2FA47D75651}" type="parTrans" cxnId="{D46E88A6-625F-4CAE-B1CB-C9B596FE7FAD}">
      <dgm:prSet/>
      <dgm:spPr/>
      <dgm:t>
        <a:bodyPr/>
        <a:lstStyle/>
        <a:p>
          <a:endParaRPr lang="en-US"/>
        </a:p>
      </dgm:t>
    </dgm:pt>
    <dgm:pt modelId="{94AB4AF7-3C23-4DB3-BC15-0FBB6EA5F2D3}" type="sibTrans" cxnId="{D46E88A6-625F-4CAE-B1CB-C9B596FE7FAD}">
      <dgm:prSet/>
      <dgm:spPr/>
      <dgm:t>
        <a:bodyPr/>
        <a:lstStyle/>
        <a:p>
          <a:endParaRPr lang="en-US"/>
        </a:p>
      </dgm:t>
    </dgm:pt>
    <dgm:pt modelId="{FBC0B345-8E73-498C-8146-09861169CC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Revised Planned Budget: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(After change request)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 $81351/-CAD</a:t>
          </a:r>
        </a:p>
      </dgm:t>
    </dgm:pt>
    <dgm:pt modelId="{97299D95-868B-42AF-B21F-31DE1C606547}" type="parTrans" cxnId="{D2EA4664-9B63-4FAE-8B05-DE596CCB4320}">
      <dgm:prSet/>
      <dgm:spPr/>
      <dgm:t>
        <a:bodyPr/>
        <a:lstStyle/>
        <a:p>
          <a:endParaRPr lang="en-US"/>
        </a:p>
      </dgm:t>
    </dgm:pt>
    <dgm:pt modelId="{14E532D1-339A-449A-A10E-B1A381F8B472}" type="sibTrans" cxnId="{D2EA4664-9B63-4FAE-8B05-DE596CCB4320}">
      <dgm:prSet/>
      <dgm:spPr/>
      <dgm:t>
        <a:bodyPr/>
        <a:lstStyle/>
        <a:p>
          <a:endParaRPr lang="en-US"/>
        </a:p>
      </dgm:t>
    </dgm:pt>
    <dgm:pt modelId="{8BC95282-F1BA-4010-9B41-90EB00992A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Actual Cost: 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$81351/-CAD</a:t>
          </a:r>
        </a:p>
      </dgm:t>
    </dgm:pt>
    <dgm:pt modelId="{6B2A4880-4937-4F74-A63F-3D46F078C833}" type="parTrans" cxnId="{23FDDFBF-80E8-493E-9D44-D0103CD899AE}">
      <dgm:prSet/>
      <dgm:spPr/>
      <dgm:t>
        <a:bodyPr/>
        <a:lstStyle/>
        <a:p>
          <a:endParaRPr lang="en-US"/>
        </a:p>
      </dgm:t>
    </dgm:pt>
    <dgm:pt modelId="{904CE6DC-65C0-403F-A899-9C068064D073}" type="sibTrans" cxnId="{23FDDFBF-80E8-493E-9D44-D0103CD899AE}">
      <dgm:prSet/>
      <dgm:spPr/>
      <dgm:t>
        <a:bodyPr/>
        <a:lstStyle/>
        <a:p>
          <a:endParaRPr lang="en-US"/>
        </a:p>
      </dgm:t>
    </dgm:pt>
    <dgm:pt modelId="{924F8124-94E5-4996-BD03-4E7FA930E5F7}" type="pres">
      <dgm:prSet presAssocID="{A25A3D8F-9893-416C-ADAC-2E03CF4FB071}" presName="root" presStyleCnt="0">
        <dgm:presLayoutVars>
          <dgm:dir/>
          <dgm:resizeHandles val="exact"/>
        </dgm:presLayoutVars>
      </dgm:prSet>
      <dgm:spPr/>
    </dgm:pt>
    <dgm:pt modelId="{C951E77D-28B1-49B3-93B0-09B538FE088A}" type="pres">
      <dgm:prSet presAssocID="{D8491EC4-141F-44A4-9FEC-FCE2655D8766}" presName="compNode" presStyleCnt="0"/>
      <dgm:spPr/>
    </dgm:pt>
    <dgm:pt modelId="{B701DFD3-D56A-427B-ADAF-77155A1A6C76}" type="pres">
      <dgm:prSet presAssocID="{D8491EC4-141F-44A4-9FEC-FCE2655D876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FC2F410-63A5-4CF4-AE88-2719D3A604F8}" type="pres">
      <dgm:prSet presAssocID="{D8491EC4-141F-44A4-9FEC-FCE2655D87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D580AB1B-449A-4E46-9ECA-5C6F7C35A7E9}" type="pres">
      <dgm:prSet presAssocID="{D8491EC4-141F-44A4-9FEC-FCE2655D8766}" presName="spaceRect" presStyleCnt="0"/>
      <dgm:spPr/>
    </dgm:pt>
    <dgm:pt modelId="{57443316-A7C8-48D7-AE0D-0A6DE3404403}" type="pres">
      <dgm:prSet presAssocID="{D8491EC4-141F-44A4-9FEC-FCE2655D8766}" presName="textRect" presStyleLbl="revTx" presStyleIdx="0" presStyleCnt="3">
        <dgm:presLayoutVars>
          <dgm:chMax val="1"/>
          <dgm:chPref val="1"/>
        </dgm:presLayoutVars>
      </dgm:prSet>
      <dgm:spPr/>
    </dgm:pt>
    <dgm:pt modelId="{D9B37FEA-ADAC-489A-9BC0-94713AA9F89C}" type="pres">
      <dgm:prSet presAssocID="{94AB4AF7-3C23-4DB3-BC15-0FBB6EA5F2D3}" presName="sibTrans" presStyleCnt="0"/>
      <dgm:spPr/>
    </dgm:pt>
    <dgm:pt modelId="{CB6B1703-417B-495A-8F00-7CBA95054AB3}" type="pres">
      <dgm:prSet presAssocID="{FBC0B345-8E73-498C-8146-09861169CC05}" presName="compNode" presStyleCnt="0"/>
      <dgm:spPr/>
    </dgm:pt>
    <dgm:pt modelId="{411A38E9-3B01-4688-A98B-CC2763A03FDA}" type="pres">
      <dgm:prSet presAssocID="{FBC0B345-8E73-498C-8146-09861169CC0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4FC0C65-AAC4-458F-B1D8-8BF84DA064FD}" type="pres">
      <dgm:prSet presAssocID="{FBC0B345-8E73-498C-8146-09861169C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F47E488-7A8C-4E2C-8A98-94FD077BD959}" type="pres">
      <dgm:prSet presAssocID="{FBC0B345-8E73-498C-8146-09861169CC05}" presName="spaceRect" presStyleCnt="0"/>
      <dgm:spPr/>
    </dgm:pt>
    <dgm:pt modelId="{EB48990A-21D4-4DB7-A691-C467E4AD759C}" type="pres">
      <dgm:prSet presAssocID="{FBC0B345-8E73-498C-8146-09861169CC05}" presName="textRect" presStyleLbl="revTx" presStyleIdx="1" presStyleCnt="3">
        <dgm:presLayoutVars>
          <dgm:chMax val="1"/>
          <dgm:chPref val="1"/>
        </dgm:presLayoutVars>
      </dgm:prSet>
      <dgm:spPr/>
    </dgm:pt>
    <dgm:pt modelId="{3EA4B2EF-E72D-4CD0-9882-3EBC32FA9F53}" type="pres">
      <dgm:prSet presAssocID="{14E532D1-339A-449A-A10E-B1A381F8B472}" presName="sibTrans" presStyleCnt="0"/>
      <dgm:spPr/>
    </dgm:pt>
    <dgm:pt modelId="{8D6A12A2-B98D-4DD1-80F4-9B0E5F1F700A}" type="pres">
      <dgm:prSet presAssocID="{8BC95282-F1BA-4010-9B41-90EB00992ABA}" presName="compNode" presStyleCnt="0"/>
      <dgm:spPr/>
    </dgm:pt>
    <dgm:pt modelId="{842C2D90-3FE2-49AB-B716-86EE5986A2BA}" type="pres">
      <dgm:prSet presAssocID="{8BC95282-F1BA-4010-9B41-90EB00992AB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EE57F0D-E227-4968-BAB3-157E298E37F7}" type="pres">
      <dgm:prSet presAssocID="{8BC95282-F1BA-4010-9B41-90EB00992A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492EC0F-0DAC-4F8E-99FC-7DD392B9EABE}" type="pres">
      <dgm:prSet presAssocID="{8BC95282-F1BA-4010-9B41-90EB00992ABA}" presName="spaceRect" presStyleCnt="0"/>
      <dgm:spPr/>
    </dgm:pt>
    <dgm:pt modelId="{DE5970FE-E5C8-458C-AB2A-186901966A9A}" type="pres">
      <dgm:prSet presAssocID="{8BC95282-F1BA-4010-9B41-90EB00992A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2EA4664-9B63-4FAE-8B05-DE596CCB4320}" srcId="{A25A3D8F-9893-416C-ADAC-2E03CF4FB071}" destId="{FBC0B345-8E73-498C-8146-09861169CC05}" srcOrd="1" destOrd="0" parTransId="{97299D95-868B-42AF-B21F-31DE1C606547}" sibTransId="{14E532D1-339A-449A-A10E-B1A381F8B472}"/>
    <dgm:cxn modelId="{D46E88A6-625F-4CAE-B1CB-C9B596FE7FAD}" srcId="{A25A3D8F-9893-416C-ADAC-2E03CF4FB071}" destId="{D8491EC4-141F-44A4-9FEC-FCE2655D8766}" srcOrd="0" destOrd="0" parTransId="{9C1204B7-F065-4CFC-BEC4-D2FA47D75651}" sibTransId="{94AB4AF7-3C23-4DB3-BC15-0FBB6EA5F2D3}"/>
    <dgm:cxn modelId="{5B78CBB8-D9A6-984C-8FDB-6188629D7336}" type="presOf" srcId="{FBC0B345-8E73-498C-8146-09861169CC05}" destId="{EB48990A-21D4-4DB7-A691-C467E4AD759C}" srcOrd="0" destOrd="0" presId="urn:microsoft.com/office/officeart/2018/5/layout/IconLeafLabelList"/>
    <dgm:cxn modelId="{23FDDFBF-80E8-493E-9D44-D0103CD899AE}" srcId="{A25A3D8F-9893-416C-ADAC-2E03CF4FB071}" destId="{8BC95282-F1BA-4010-9B41-90EB00992ABA}" srcOrd="2" destOrd="0" parTransId="{6B2A4880-4937-4F74-A63F-3D46F078C833}" sibTransId="{904CE6DC-65C0-403F-A899-9C068064D073}"/>
    <dgm:cxn modelId="{185A98EE-D852-0645-B78E-F720D10E75E3}" type="presOf" srcId="{D8491EC4-141F-44A4-9FEC-FCE2655D8766}" destId="{57443316-A7C8-48D7-AE0D-0A6DE3404403}" srcOrd="0" destOrd="0" presId="urn:microsoft.com/office/officeart/2018/5/layout/IconLeafLabelList"/>
    <dgm:cxn modelId="{4D6928EF-B96E-4742-9F57-777FE72FDDB6}" type="presOf" srcId="{A25A3D8F-9893-416C-ADAC-2E03CF4FB071}" destId="{924F8124-94E5-4996-BD03-4E7FA930E5F7}" srcOrd="0" destOrd="0" presId="urn:microsoft.com/office/officeart/2018/5/layout/IconLeafLabelList"/>
    <dgm:cxn modelId="{8D7295F7-8DBB-404E-A81E-51B16A23429B}" type="presOf" srcId="{8BC95282-F1BA-4010-9B41-90EB00992ABA}" destId="{DE5970FE-E5C8-458C-AB2A-186901966A9A}" srcOrd="0" destOrd="0" presId="urn:microsoft.com/office/officeart/2018/5/layout/IconLeafLabelList"/>
    <dgm:cxn modelId="{7CB975E8-10CB-9744-86C9-883A9E8FA546}" type="presParOf" srcId="{924F8124-94E5-4996-BD03-4E7FA930E5F7}" destId="{C951E77D-28B1-49B3-93B0-09B538FE088A}" srcOrd="0" destOrd="0" presId="urn:microsoft.com/office/officeart/2018/5/layout/IconLeafLabelList"/>
    <dgm:cxn modelId="{DB237E59-C10B-2A4B-9421-52F8422566FB}" type="presParOf" srcId="{C951E77D-28B1-49B3-93B0-09B538FE088A}" destId="{B701DFD3-D56A-427B-ADAF-77155A1A6C76}" srcOrd="0" destOrd="0" presId="urn:microsoft.com/office/officeart/2018/5/layout/IconLeafLabelList"/>
    <dgm:cxn modelId="{567B19E9-C461-694A-8D1F-5AD06E073CB1}" type="presParOf" srcId="{C951E77D-28B1-49B3-93B0-09B538FE088A}" destId="{1FC2F410-63A5-4CF4-AE88-2719D3A604F8}" srcOrd="1" destOrd="0" presId="urn:microsoft.com/office/officeart/2018/5/layout/IconLeafLabelList"/>
    <dgm:cxn modelId="{CA76FE20-7555-7E4C-9821-B1554E6890B9}" type="presParOf" srcId="{C951E77D-28B1-49B3-93B0-09B538FE088A}" destId="{D580AB1B-449A-4E46-9ECA-5C6F7C35A7E9}" srcOrd="2" destOrd="0" presId="urn:microsoft.com/office/officeart/2018/5/layout/IconLeafLabelList"/>
    <dgm:cxn modelId="{280C5708-37F9-7845-BB64-7D354C3CB4A9}" type="presParOf" srcId="{C951E77D-28B1-49B3-93B0-09B538FE088A}" destId="{57443316-A7C8-48D7-AE0D-0A6DE3404403}" srcOrd="3" destOrd="0" presId="urn:microsoft.com/office/officeart/2018/5/layout/IconLeafLabelList"/>
    <dgm:cxn modelId="{FAEB8B30-7338-5D4E-9CC3-94F7DE5DAF3B}" type="presParOf" srcId="{924F8124-94E5-4996-BD03-4E7FA930E5F7}" destId="{D9B37FEA-ADAC-489A-9BC0-94713AA9F89C}" srcOrd="1" destOrd="0" presId="urn:microsoft.com/office/officeart/2018/5/layout/IconLeafLabelList"/>
    <dgm:cxn modelId="{DF65822B-5DA3-8249-BA14-D538530AA3C5}" type="presParOf" srcId="{924F8124-94E5-4996-BD03-4E7FA930E5F7}" destId="{CB6B1703-417B-495A-8F00-7CBA95054AB3}" srcOrd="2" destOrd="0" presId="urn:microsoft.com/office/officeart/2018/5/layout/IconLeafLabelList"/>
    <dgm:cxn modelId="{274FE5A9-C0FF-B046-B635-95F41BD4BB00}" type="presParOf" srcId="{CB6B1703-417B-495A-8F00-7CBA95054AB3}" destId="{411A38E9-3B01-4688-A98B-CC2763A03FDA}" srcOrd="0" destOrd="0" presId="urn:microsoft.com/office/officeart/2018/5/layout/IconLeafLabelList"/>
    <dgm:cxn modelId="{25149BDB-7080-9B43-8B8D-9EA2B5166EBA}" type="presParOf" srcId="{CB6B1703-417B-495A-8F00-7CBA95054AB3}" destId="{F4FC0C65-AAC4-458F-B1D8-8BF84DA064FD}" srcOrd="1" destOrd="0" presId="urn:microsoft.com/office/officeart/2018/5/layout/IconLeafLabelList"/>
    <dgm:cxn modelId="{DA505C59-7B9F-CE41-BE77-216F5CB535EE}" type="presParOf" srcId="{CB6B1703-417B-495A-8F00-7CBA95054AB3}" destId="{AF47E488-7A8C-4E2C-8A98-94FD077BD959}" srcOrd="2" destOrd="0" presId="urn:microsoft.com/office/officeart/2018/5/layout/IconLeafLabelList"/>
    <dgm:cxn modelId="{FD20EA78-8F9C-BD47-8270-616BF75677EB}" type="presParOf" srcId="{CB6B1703-417B-495A-8F00-7CBA95054AB3}" destId="{EB48990A-21D4-4DB7-A691-C467E4AD759C}" srcOrd="3" destOrd="0" presId="urn:microsoft.com/office/officeart/2018/5/layout/IconLeafLabelList"/>
    <dgm:cxn modelId="{7A0F99CD-47A5-9E49-8E9E-3377470B2969}" type="presParOf" srcId="{924F8124-94E5-4996-BD03-4E7FA930E5F7}" destId="{3EA4B2EF-E72D-4CD0-9882-3EBC32FA9F53}" srcOrd="3" destOrd="0" presId="urn:microsoft.com/office/officeart/2018/5/layout/IconLeafLabelList"/>
    <dgm:cxn modelId="{63A5F28A-6F0B-8F49-BED7-4030128242F1}" type="presParOf" srcId="{924F8124-94E5-4996-BD03-4E7FA930E5F7}" destId="{8D6A12A2-B98D-4DD1-80F4-9B0E5F1F700A}" srcOrd="4" destOrd="0" presId="urn:microsoft.com/office/officeart/2018/5/layout/IconLeafLabelList"/>
    <dgm:cxn modelId="{2D784F97-12C7-FB49-A0A1-B405D264E13B}" type="presParOf" srcId="{8D6A12A2-B98D-4DD1-80F4-9B0E5F1F700A}" destId="{842C2D90-3FE2-49AB-B716-86EE5986A2BA}" srcOrd="0" destOrd="0" presId="urn:microsoft.com/office/officeart/2018/5/layout/IconLeafLabelList"/>
    <dgm:cxn modelId="{B120F127-D557-764A-AAE7-6E40C19E0371}" type="presParOf" srcId="{8D6A12A2-B98D-4DD1-80F4-9B0E5F1F700A}" destId="{BEE57F0D-E227-4968-BAB3-157E298E37F7}" srcOrd="1" destOrd="0" presId="urn:microsoft.com/office/officeart/2018/5/layout/IconLeafLabelList"/>
    <dgm:cxn modelId="{47AC66CC-4D94-6A41-9503-C3741A039B8C}" type="presParOf" srcId="{8D6A12A2-B98D-4DD1-80F4-9B0E5F1F700A}" destId="{A492EC0F-0DAC-4F8E-99FC-7DD392B9EABE}" srcOrd="2" destOrd="0" presId="urn:microsoft.com/office/officeart/2018/5/layout/IconLeafLabelList"/>
    <dgm:cxn modelId="{D140BDD3-4842-3846-8DBB-4C3A7EF42B33}" type="presParOf" srcId="{8D6A12A2-B98D-4DD1-80F4-9B0E5F1F700A}" destId="{DE5970FE-E5C8-458C-AB2A-186901966A9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8998F-58C8-49BC-A20C-26C5969035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5A1F2E-6F76-476B-8DDD-08CC79A7E6F7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Communication</a:t>
          </a:r>
          <a:r>
            <a:rPr lang="en-US" dirty="0"/>
            <a:t>: Remotely working with Project sponsors as well as with Team Members</a:t>
          </a:r>
        </a:p>
      </dgm:t>
    </dgm:pt>
    <dgm:pt modelId="{ECFBF74B-ED37-4F52-A20F-8869537E35EF}" type="parTrans" cxnId="{532FDC19-D74F-492B-8D46-AF6A454BDD10}">
      <dgm:prSet/>
      <dgm:spPr/>
      <dgm:t>
        <a:bodyPr/>
        <a:lstStyle/>
        <a:p>
          <a:endParaRPr lang="en-US"/>
        </a:p>
      </dgm:t>
    </dgm:pt>
    <dgm:pt modelId="{60794889-60C9-43ED-B2F5-CA4D3413F6F4}" type="sibTrans" cxnId="{532FDC19-D74F-492B-8D46-AF6A454BDD10}">
      <dgm:prSet/>
      <dgm:spPr/>
      <dgm:t>
        <a:bodyPr/>
        <a:lstStyle/>
        <a:p>
          <a:endParaRPr lang="en-US"/>
        </a:p>
      </dgm:t>
    </dgm:pt>
    <dgm:pt modelId="{792CD60C-21BB-4899-B9B8-F0828DCC752A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Teamwork</a:t>
          </a:r>
          <a:r>
            <a:rPr lang="en-US" dirty="0"/>
            <a:t>: </a:t>
          </a:r>
          <a:r>
            <a:rPr lang="en-US" b="0" dirty="0"/>
            <a:t>Learnt how to deal with types of situations.</a:t>
          </a:r>
        </a:p>
      </dgm:t>
    </dgm:pt>
    <dgm:pt modelId="{C33F032E-6A34-4B1C-9474-9A792798BE0E}" type="parTrans" cxnId="{AF24198F-3E9C-4234-BD83-A358A455EB49}">
      <dgm:prSet/>
      <dgm:spPr/>
      <dgm:t>
        <a:bodyPr/>
        <a:lstStyle/>
        <a:p>
          <a:endParaRPr lang="en-US"/>
        </a:p>
      </dgm:t>
    </dgm:pt>
    <dgm:pt modelId="{025B2352-CD76-4FA2-AF21-FCF8982C84E5}" type="sibTrans" cxnId="{AF24198F-3E9C-4234-BD83-A358A455EB49}">
      <dgm:prSet/>
      <dgm:spPr/>
      <dgm:t>
        <a:bodyPr/>
        <a:lstStyle/>
        <a:p>
          <a:endParaRPr lang="en-US"/>
        </a:p>
      </dgm:t>
    </dgm:pt>
    <dgm:pt modelId="{5F920214-027F-4256-82EB-CBD462832974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Design document</a:t>
          </a:r>
          <a:r>
            <a:rPr lang="en-US" dirty="0"/>
            <a:t>: Working on different documents.</a:t>
          </a:r>
        </a:p>
      </dgm:t>
    </dgm:pt>
    <dgm:pt modelId="{9C5ED9AC-065C-424C-B35E-135934C006EF}" type="parTrans" cxnId="{1A8AEFD8-6C1F-4812-96C8-ECB0620AAEF8}">
      <dgm:prSet/>
      <dgm:spPr/>
      <dgm:t>
        <a:bodyPr/>
        <a:lstStyle/>
        <a:p>
          <a:endParaRPr lang="en-US"/>
        </a:p>
      </dgm:t>
    </dgm:pt>
    <dgm:pt modelId="{2FC86C5D-479B-48E5-86F9-9372675FA249}" type="sibTrans" cxnId="{1A8AEFD8-6C1F-4812-96C8-ECB0620AAEF8}">
      <dgm:prSet/>
      <dgm:spPr/>
      <dgm:t>
        <a:bodyPr/>
        <a:lstStyle/>
        <a:p>
          <a:endParaRPr lang="en-US"/>
        </a:p>
      </dgm:t>
    </dgm:pt>
    <dgm:pt modelId="{C8771817-F510-4E83-B8E6-8DEC0CA1AD78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Data flow</a:t>
          </a:r>
          <a:r>
            <a:rPr lang="en-US" dirty="0"/>
            <a:t>: How to integrate different modules of the application.</a:t>
          </a:r>
        </a:p>
      </dgm:t>
    </dgm:pt>
    <dgm:pt modelId="{53C90C48-0204-42CD-B3C2-911C13E600A6}" type="parTrans" cxnId="{C28DB333-D025-4BDC-8AE2-45F69EFC60AD}">
      <dgm:prSet/>
      <dgm:spPr/>
      <dgm:t>
        <a:bodyPr/>
        <a:lstStyle/>
        <a:p>
          <a:endParaRPr lang="en-US"/>
        </a:p>
      </dgm:t>
    </dgm:pt>
    <dgm:pt modelId="{4F3A948D-FC87-4D14-A65B-76893F2933E1}" type="sibTrans" cxnId="{C28DB333-D025-4BDC-8AE2-45F69EFC60AD}">
      <dgm:prSet/>
      <dgm:spPr/>
      <dgm:t>
        <a:bodyPr/>
        <a:lstStyle/>
        <a:p>
          <a:endParaRPr lang="en-US"/>
        </a:p>
      </dgm:t>
    </dgm:pt>
    <dgm:pt modelId="{44EB0AB4-388E-4A1D-A177-A301C6E641AE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Software</a:t>
          </a:r>
          <a:r>
            <a:rPr lang="en-US" dirty="0"/>
            <a:t>: Hands on experience on different types of software’s.</a:t>
          </a:r>
        </a:p>
      </dgm:t>
    </dgm:pt>
    <dgm:pt modelId="{BE70C24A-D01E-4C17-967C-043BFDAEFA9A}" type="parTrans" cxnId="{79283AF1-D679-4ED5-B107-A9A313B370B1}">
      <dgm:prSet/>
      <dgm:spPr/>
      <dgm:t>
        <a:bodyPr/>
        <a:lstStyle/>
        <a:p>
          <a:endParaRPr lang="en-US"/>
        </a:p>
      </dgm:t>
    </dgm:pt>
    <dgm:pt modelId="{C69C0E37-AC6F-4F4C-9F36-08BB9E978910}" type="sibTrans" cxnId="{79283AF1-D679-4ED5-B107-A9A313B370B1}">
      <dgm:prSet/>
      <dgm:spPr/>
      <dgm:t>
        <a:bodyPr/>
        <a:lstStyle/>
        <a:p>
          <a:endParaRPr lang="en-US"/>
        </a:p>
      </dgm:t>
    </dgm:pt>
    <dgm:pt modelId="{80006D75-0571-45DC-9F27-D74773366A90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Change Request</a:t>
          </a:r>
          <a:r>
            <a:rPr lang="en-US" dirty="0"/>
            <a:t>: How to cope up with sudden change request.</a:t>
          </a:r>
        </a:p>
      </dgm:t>
    </dgm:pt>
    <dgm:pt modelId="{8EFE1463-892E-41CF-9277-034A5D7D8D07}" type="parTrans" cxnId="{3B467588-BC44-453D-B682-6893459C9DCA}">
      <dgm:prSet/>
      <dgm:spPr/>
      <dgm:t>
        <a:bodyPr/>
        <a:lstStyle/>
        <a:p>
          <a:endParaRPr lang="en-US"/>
        </a:p>
      </dgm:t>
    </dgm:pt>
    <dgm:pt modelId="{A4FFB678-2748-45E3-A7E2-8854FFA8685A}" type="sibTrans" cxnId="{3B467588-BC44-453D-B682-6893459C9DCA}">
      <dgm:prSet/>
      <dgm:spPr/>
      <dgm:t>
        <a:bodyPr/>
        <a:lstStyle/>
        <a:p>
          <a:endParaRPr lang="en-US"/>
        </a:p>
      </dgm:t>
    </dgm:pt>
    <dgm:pt modelId="{7B3BD1D9-B5BB-4D32-997C-132315B1442F}" type="pres">
      <dgm:prSet presAssocID="{AB58998F-58C8-49BC-A20C-26C59690357B}" presName="root" presStyleCnt="0">
        <dgm:presLayoutVars>
          <dgm:dir/>
          <dgm:resizeHandles val="exact"/>
        </dgm:presLayoutVars>
      </dgm:prSet>
      <dgm:spPr/>
    </dgm:pt>
    <dgm:pt modelId="{82887DF6-9E02-4DE8-A9A4-EEE18615288A}" type="pres">
      <dgm:prSet presAssocID="{0C5A1F2E-6F76-476B-8DDD-08CC79A7E6F7}" presName="compNode" presStyleCnt="0"/>
      <dgm:spPr/>
    </dgm:pt>
    <dgm:pt modelId="{8A948BD2-1061-4480-AEBF-7D2D93A2295C}" type="pres">
      <dgm:prSet presAssocID="{0C5A1F2E-6F76-476B-8DDD-08CC79A7E6F7}" presName="bgRect" presStyleLbl="bgShp" presStyleIdx="0" presStyleCnt="6"/>
      <dgm:spPr/>
    </dgm:pt>
    <dgm:pt modelId="{C094CB96-AAF1-4675-8D2A-E5F0F6EA0875}" type="pres">
      <dgm:prSet presAssocID="{0C5A1F2E-6F76-476B-8DDD-08CC79A7E6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9D8ED770-9E6A-498A-B1AE-70A8DFE55082}" type="pres">
      <dgm:prSet presAssocID="{0C5A1F2E-6F76-476B-8DDD-08CC79A7E6F7}" presName="spaceRect" presStyleCnt="0"/>
      <dgm:spPr/>
    </dgm:pt>
    <dgm:pt modelId="{D0BFFE4B-82AC-486B-B5AB-C2489A60E36A}" type="pres">
      <dgm:prSet presAssocID="{0C5A1F2E-6F76-476B-8DDD-08CC79A7E6F7}" presName="parTx" presStyleLbl="revTx" presStyleIdx="0" presStyleCnt="6">
        <dgm:presLayoutVars>
          <dgm:chMax val="0"/>
          <dgm:chPref val="0"/>
        </dgm:presLayoutVars>
      </dgm:prSet>
      <dgm:spPr/>
    </dgm:pt>
    <dgm:pt modelId="{E9F3530A-7AF7-4E08-A704-8BBE99A22DFE}" type="pres">
      <dgm:prSet presAssocID="{60794889-60C9-43ED-B2F5-CA4D3413F6F4}" presName="sibTrans" presStyleCnt="0"/>
      <dgm:spPr/>
    </dgm:pt>
    <dgm:pt modelId="{AD227977-BCC0-4DCB-A282-8ED551B72610}" type="pres">
      <dgm:prSet presAssocID="{792CD60C-21BB-4899-B9B8-F0828DCC752A}" presName="compNode" presStyleCnt="0"/>
      <dgm:spPr/>
    </dgm:pt>
    <dgm:pt modelId="{606D343F-FDB1-4C2A-983A-2407A78A607A}" type="pres">
      <dgm:prSet presAssocID="{792CD60C-21BB-4899-B9B8-F0828DCC752A}" presName="bgRect" presStyleLbl="bgShp" presStyleIdx="1" presStyleCnt="6"/>
      <dgm:spPr/>
    </dgm:pt>
    <dgm:pt modelId="{C3CFB2E8-3033-4C4D-926B-2640D5B4FD3F}" type="pres">
      <dgm:prSet presAssocID="{792CD60C-21BB-4899-B9B8-F0828DCC75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9BACA771-EE05-4614-A971-CBD21957D171}" type="pres">
      <dgm:prSet presAssocID="{792CD60C-21BB-4899-B9B8-F0828DCC752A}" presName="spaceRect" presStyleCnt="0"/>
      <dgm:spPr/>
    </dgm:pt>
    <dgm:pt modelId="{4E21FE8B-74B8-4E4E-90F0-4FC06C6DF587}" type="pres">
      <dgm:prSet presAssocID="{792CD60C-21BB-4899-B9B8-F0828DCC752A}" presName="parTx" presStyleLbl="revTx" presStyleIdx="1" presStyleCnt="6">
        <dgm:presLayoutVars>
          <dgm:chMax val="0"/>
          <dgm:chPref val="0"/>
        </dgm:presLayoutVars>
      </dgm:prSet>
      <dgm:spPr/>
    </dgm:pt>
    <dgm:pt modelId="{74E4C5CB-691E-4454-8E02-C715F6D1C1D3}" type="pres">
      <dgm:prSet presAssocID="{025B2352-CD76-4FA2-AF21-FCF8982C84E5}" presName="sibTrans" presStyleCnt="0"/>
      <dgm:spPr/>
    </dgm:pt>
    <dgm:pt modelId="{A5A65408-FD26-4336-90DD-3EE8F15A44EB}" type="pres">
      <dgm:prSet presAssocID="{5F920214-027F-4256-82EB-CBD462832974}" presName="compNode" presStyleCnt="0"/>
      <dgm:spPr/>
    </dgm:pt>
    <dgm:pt modelId="{8EF5A424-34BD-4981-A6A3-497BC98B5260}" type="pres">
      <dgm:prSet presAssocID="{5F920214-027F-4256-82EB-CBD462832974}" presName="bgRect" presStyleLbl="bgShp" presStyleIdx="2" presStyleCnt="6"/>
      <dgm:spPr/>
    </dgm:pt>
    <dgm:pt modelId="{E6CDEFCF-5F2E-427E-8508-971F406638ED}" type="pres">
      <dgm:prSet presAssocID="{5F920214-027F-4256-82EB-CBD46283297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12BD4A-2DFE-47FC-8639-033824EA8DEB}" type="pres">
      <dgm:prSet presAssocID="{5F920214-027F-4256-82EB-CBD462832974}" presName="spaceRect" presStyleCnt="0"/>
      <dgm:spPr/>
    </dgm:pt>
    <dgm:pt modelId="{EB6131D5-6ECA-4F09-9C70-B4E2ECD56D09}" type="pres">
      <dgm:prSet presAssocID="{5F920214-027F-4256-82EB-CBD462832974}" presName="parTx" presStyleLbl="revTx" presStyleIdx="2" presStyleCnt="6">
        <dgm:presLayoutVars>
          <dgm:chMax val="0"/>
          <dgm:chPref val="0"/>
        </dgm:presLayoutVars>
      </dgm:prSet>
      <dgm:spPr/>
    </dgm:pt>
    <dgm:pt modelId="{18D57B0D-DB97-453D-89B9-CECBB69D2C09}" type="pres">
      <dgm:prSet presAssocID="{2FC86C5D-479B-48E5-86F9-9372675FA249}" presName="sibTrans" presStyleCnt="0"/>
      <dgm:spPr/>
    </dgm:pt>
    <dgm:pt modelId="{38F87E70-8B64-461C-9041-5232DFD8BF01}" type="pres">
      <dgm:prSet presAssocID="{C8771817-F510-4E83-B8E6-8DEC0CA1AD78}" presName="compNode" presStyleCnt="0"/>
      <dgm:spPr/>
    </dgm:pt>
    <dgm:pt modelId="{10B504DF-7B49-4420-AC42-08FE54B80704}" type="pres">
      <dgm:prSet presAssocID="{C8771817-F510-4E83-B8E6-8DEC0CA1AD78}" presName="bgRect" presStyleLbl="bgShp" presStyleIdx="3" presStyleCnt="6"/>
      <dgm:spPr/>
    </dgm:pt>
    <dgm:pt modelId="{DD50DB31-9F01-46BE-8643-13C845ED4502}" type="pres">
      <dgm:prSet presAssocID="{C8771817-F510-4E83-B8E6-8DEC0CA1AD7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AD4A53-2B80-49DA-B55E-492306132BC1}" type="pres">
      <dgm:prSet presAssocID="{C8771817-F510-4E83-B8E6-8DEC0CA1AD78}" presName="spaceRect" presStyleCnt="0"/>
      <dgm:spPr/>
    </dgm:pt>
    <dgm:pt modelId="{C250A9AE-FD96-4342-A94B-C43BC10D92FD}" type="pres">
      <dgm:prSet presAssocID="{C8771817-F510-4E83-B8E6-8DEC0CA1AD78}" presName="parTx" presStyleLbl="revTx" presStyleIdx="3" presStyleCnt="6">
        <dgm:presLayoutVars>
          <dgm:chMax val="0"/>
          <dgm:chPref val="0"/>
        </dgm:presLayoutVars>
      </dgm:prSet>
      <dgm:spPr/>
    </dgm:pt>
    <dgm:pt modelId="{7BC674EB-93D5-41F5-8977-3BDDC7E927FD}" type="pres">
      <dgm:prSet presAssocID="{4F3A948D-FC87-4D14-A65B-76893F2933E1}" presName="sibTrans" presStyleCnt="0"/>
      <dgm:spPr/>
    </dgm:pt>
    <dgm:pt modelId="{430EBE69-DAB1-423A-B053-24CC5DDB61A8}" type="pres">
      <dgm:prSet presAssocID="{44EB0AB4-388E-4A1D-A177-A301C6E641AE}" presName="compNode" presStyleCnt="0"/>
      <dgm:spPr/>
    </dgm:pt>
    <dgm:pt modelId="{06C9D241-E1C7-480D-ABAE-5620CF79ACD5}" type="pres">
      <dgm:prSet presAssocID="{44EB0AB4-388E-4A1D-A177-A301C6E641AE}" presName="bgRect" presStyleLbl="bgShp" presStyleIdx="4" presStyleCnt="6"/>
      <dgm:spPr/>
    </dgm:pt>
    <dgm:pt modelId="{A98F764B-21DD-4D97-9641-D352403C5985}" type="pres">
      <dgm:prSet presAssocID="{44EB0AB4-388E-4A1D-A177-A301C6E641A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0019B04-C04B-46E9-882A-5F217F9F5220}" type="pres">
      <dgm:prSet presAssocID="{44EB0AB4-388E-4A1D-A177-A301C6E641AE}" presName="spaceRect" presStyleCnt="0"/>
      <dgm:spPr/>
    </dgm:pt>
    <dgm:pt modelId="{1484A72B-9141-48F9-85BD-056488E9778E}" type="pres">
      <dgm:prSet presAssocID="{44EB0AB4-388E-4A1D-A177-A301C6E641AE}" presName="parTx" presStyleLbl="revTx" presStyleIdx="4" presStyleCnt="6">
        <dgm:presLayoutVars>
          <dgm:chMax val="0"/>
          <dgm:chPref val="0"/>
        </dgm:presLayoutVars>
      </dgm:prSet>
      <dgm:spPr/>
    </dgm:pt>
    <dgm:pt modelId="{3F02B69D-D64C-41AB-A340-E8D9169D5DA2}" type="pres">
      <dgm:prSet presAssocID="{C69C0E37-AC6F-4F4C-9F36-08BB9E978910}" presName="sibTrans" presStyleCnt="0"/>
      <dgm:spPr/>
    </dgm:pt>
    <dgm:pt modelId="{4B1F53BC-CCDA-4027-AF43-CC4F9423463B}" type="pres">
      <dgm:prSet presAssocID="{80006D75-0571-45DC-9F27-D74773366A90}" presName="compNode" presStyleCnt="0"/>
      <dgm:spPr/>
    </dgm:pt>
    <dgm:pt modelId="{67FE7CE6-3340-4AA6-8082-1A7639D53CC4}" type="pres">
      <dgm:prSet presAssocID="{80006D75-0571-45DC-9F27-D74773366A90}" presName="bgRect" presStyleLbl="bgShp" presStyleIdx="5" presStyleCnt="6"/>
      <dgm:spPr/>
    </dgm:pt>
    <dgm:pt modelId="{1D4C4AEE-F109-4B97-94E2-3EA90DF5D579}" type="pres">
      <dgm:prSet presAssocID="{80006D75-0571-45DC-9F27-D74773366A9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E0189F8E-81E2-4313-86D6-995683A8DCC4}" type="pres">
      <dgm:prSet presAssocID="{80006D75-0571-45DC-9F27-D74773366A90}" presName="spaceRect" presStyleCnt="0"/>
      <dgm:spPr/>
    </dgm:pt>
    <dgm:pt modelId="{F688A12A-F458-4FD9-8A43-7E6FBBFE007B}" type="pres">
      <dgm:prSet presAssocID="{80006D75-0571-45DC-9F27-D74773366A9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9BF5E18-076C-4A6A-9E15-69510A3AAE12}" type="presOf" srcId="{C8771817-F510-4E83-B8E6-8DEC0CA1AD78}" destId="{C250A9AE-FD96-4342-A94B-C43BC10D92FD}" srcOrd="0" destOrd="0" presId="urn:microsoft.com/office/officeart/2018/2/layout/IconVerticalSolidList"/>
    <dgm:cxn modelId="{532FDC19-D74F-492B-8D46-AF6A454BDD10}" srcId="{AB58998F-58C8-49BC-A20C-26C59690357B}" destId="{0C5A1F2E-6F76-476B-8DDD-08CC79A7E6F7}" srcOrd="0" destOrd="0" parTransId="{ECFBF74B-ED37-4F52-A20F-8869537E35EF}" sibTransId="{60794889-60C9-43ED-B2F5-CA4D3413F6F4}"/>
    <dgm:cxn modelId="{C28DB333-D025-4BDC-8AE2-45F69EFC60AD}" srcId="{AB58998F-58C8-49BC-A20C-26C59690357B}" destId="{C8771817-F510-4E83-B8E6-8DEC0CA1AD78}" srcOrd="3" destOrd="0" parTransId="{53C90C48-0204-42CD-B3C2-911C13E600A6}" sibTransId="{4F3A948D-FC87-4D14-A65B-76893F2933E1}"/>
    <dgm:cxn modelId="{2719114C-6A86-4339-B198-6FC12F248592}" type="presOf" srcId="{5F920214-027F-4256-82EB-CBD462832974}" destId="{EB6131D5-6ECA-4F09-9C70-B4E2ECD56D09}" srcOrd="0" destOrd="0" presId="urn:microsoft.com/office/officeart/2018/2/layout/IconVerticalSolidList"/>
    <dgm:cxn modelId="{03835452-022B-43F6-9FC1-6BD03AAE8EFB}" type="presOf" srcId="{44EB0AB4-388E-4A1D-A177-A301C6E641AE}" destId="{1484A72B-9141-48F9-85BD-056488E9778E}" srcOrd="0" destOrd="0" presId="urn:microsoft.com/office/officeart/2018/2/layout/IconVerticalSolidList"/>
    <dgm:cxn modelId="{FA7F8156-24E0-478B-B919-1F0CFC6B6F97}" type="presOf" srcId="{AB58998F-58C8-49BC-A20C-26C59690357B}" destId="{7B3BD1D9-B5BB-4D32-997C-132315B1442F}" srcOrd="0" destOrd="0" presId="urn:microsoft.com/office/officeart/2018/2/layout/IconVerticalSolidList"/>
    <dgm:cxn modelId="{3B467588-BC44-453D-B682-6893459C9DCA}" srcId="{AB58998F-58C8-49BC-A20C-26C59690357B}" destId="{80006D75-0571-45DC-9F27-D74773366A90}" srcOrd="5" destOrd="0" parTransId="{8EFE1463-892E-41CF-9277-034A5D7D8D07}" sibTransId="{A4FFB678-2748-45E3-A7E2-8854FFA8685A}"/>
    <dgm:cxn modelId="{AF24198F-3E9C-4234-BD83-A358A455EB49}" srcId="{AB58998F-58C8-49BC-A20C-26C59690357B}" destId="{792CD60C-21BB-4899-B9B8-F0828DCC752A}" srcOrd="1" destOrd="0" parTransId="{C33F032E-6A34-4B1C-9474-9A792798BE0E}" sibTransId="{025B2352-CD76-4FA2-AF21-FCF8982C84E5}"/>
    <dgm:cxn modelId="{C20B4DA0-B959-49EA-9DE3-0B7A1EBD5F6A}" type="presOf" srcId="{80006D75-0571-45DC-9F27-D74773366A90}" destId="{F688A12A-F458-4FD9-8A43-7E6FBBFE007B}" srcOrd="0" destOrd="0" presId="urn:microsoft.com/office/officeart/2018/2/layout/IconVerticalSolidList"/>
    <dgm:cxn modelId="{419A6FD4-FF18-44BF-84F3-098756061B93}" type="presOf" srcId="{0C5A1F2E-6F76-476B-8DDD-08CC79A7E6F7}" destId="{D0BFFE4B-82AC-486B-B5AB-C2489A60E36A}" srcOrd="0" destOrd="0" presId="urn:microsoft.com/office/officeart/2018/2/layout/IconVerticalSolidList"/>
    <dgm:cxn modelId="{1A8AEFD8-6C1F-4812-96C8-ECB0620AAEF8}" srcId="{AB58998F-58C8-49BC-A20C-26C59690357B}" destId="{5F920214-027F-4256-82EB-CBD462832974}" srcOrd="2" destOrd="0" parTransId="{9C5ED9AC-065C-424C-B35E-135934C006EF}" sibTransId="{2FC86C5D-479B-48E5-86F9-9372675FA249}"/>
    <dgm:cxn modelId="{D7CDC6EA-D872-4557-9365-D9E76A120D6A}" type="presOf" srcId="{792CD60C-21BB-4899-B9B8-F0828DCC752A}" destId="{4E21FE8B-74B8-4E4E-90F0-4FC06C6DF587}" srcOrd="0" destOrd="0" presId="urn:microsoft.com/office/officeart/2018/2/layout/IconVerticalSolidList"/>
    <dgm:cxn modelId="{79283AF1-D679-4ED5-B107-A9A313B370B1}" srcId="{AB58998F-58C8-49BC-A20C-26C59690357B}" destId="{44EB0AB4-388E-4A1D-A177-A301C6E641AE}" srcOrd="4" destOrd="0" parTransId="{BE70C24A-D01E-4C17-967C-043BFDAEFA9A}" sibTransId="{C69C0E37-AC6F-4F4C-9F36-08BB9E978910}"/>
    <dgm:cxn modelId="{E37DE74C-FF63-440E-AE16-A18C066C0139}" type="presParOf" srcId="{7B3BD1D9-B5BB-4D32-997C-132315B1442F}" destId="{82887DF6-9E02-4DE8-A9A4-EEE18615288A}" srcOrd="0" destOrd="0" presId="urn:microsoft.com/office/officeart/2018/2/layout/IconVerticalSolidList"/>
    <dgm:cxn modelId="{F8914BCF-7A68-45DA-8AA3-FF13CAF123D5}" type="presParOf" srcId="{82887DF6-9E02-4DE8-A9A4-EEE18615288A}" destId="{8A948BD2-1061-4480-AEBF-7D2D93A2295C}" srcOrd="0" destOrd="0" presId="urn:microsoft.com/office/officeart/2018/2/layout/IconVerticalSolidList"/>
    <dgm:cxn modelId="{2CAB2682-BB36-4362-B502-0B28127070D8}" type="presParOf" srcId="{82887DF6-9E02-4DE8-A9A4-EEE18615288A}" destId="{C094CB96-AAF1-4675-8D2A-E5F0F6EA0875}" srcOrd="1" destOrd="0" presId="urn:microsoft.com/office/officeart/2018/2/layout/IconVerticalSolidList"/>
    <dgm:cxn modelId="{A0D23EFD-7B84-4DF0-AB8E-400EE135A7FF}" type="presParOf" srcId="{82887DF6-9E02-4DE8-A9A4-EEE18615288A}" destId="{9D8ED770-9E6A-498A-B1AE-70A8DFE55082}" srcOrd="2" destOrd="0" presId="urn:microsoft.com/office/officeart/2018/2/layout/IconVerticalSolidList"/>
    <dgm:cxn modelId="{B500651E-9A90-43C2-8E07-52CFB47EF90A}" type="presParOf" srcId="{82887DF6-9E02-4DE8-A9A4-EEE18615288A}" destId="{D0BFFE4B-82AC-486B-B5AB-C2489A60E36A}" srcOrd="3" destOrd="0" presId="urn:microsoft.com/office/officeart/2018/2/layout/IconVerticalSolidList"/>
    <dgm:cxn modelId="{8326C203-188C-4BA8-8423-D824A09CA5C4}" type="presParOf" srcId="{7B3BD1D9-B5BB-4D32-997C-132315B1442F}" destId="{E9F3530A-7AF7-4E08-A704-8BBE99A22DFE}" srcOrd="1" destOrd="0" presId="urn:microsoft.com/office/officeart/2018/2/layout/IconVerticalSolidList"/>
    <dgm:cxn modelId="{7908A5E2-DB06-47F5-A65B-967B1BAE2360}" type="presParOf" srcId="{7B3BD1D9-B5BB-4D32-997C-132315B1442F}" destId="{AD227977-BCC0-4DCB-A282-8ED551B72610}" srcOrd="2" destOrd="0" presId="urn:microsoft.com/office/officeart/2018/2/layout/IconVerticalSolidList"/>
    <dgm:cxn modelId="{34C8ACE4-D490-4997-B9CB-F85B6CAC0FB2}" type="presParOf" srcId="{AD227977-BCC0-4DCB-A282-8ED551B72610}" destId="{606D343F-FDB1-4C2A-983A-2407A78A607A}" srcOrd="0" destOrd="0" presId="urn:microsoft.com/office/officeart/2018/2/layout/IconVerticalSolidList"/>
    <dgm:cxn modelId="{A5F8DBD5-B5B4-4DA8-B40E-3D7327F3AE5F}" type="presParOf" srcId="{AD227977-BCC0-4DCB-A282-8ED551B72610}" destId="{C3CFB2E8-3033-4C4D-926B-2640D5B4FD3F}" srcOrd="1" destOrd="0" presId="urn:microsoft.com/office/officeart/2018/2/layout/IconVerticalSolidList"/>
    <dgm:cxn modelId="{24F07647-0135-44E6-B08B-ABBE415A85E7}" type="presParOf" srcId="{AD227977-BCC0-4DCB-A282-8ED551B72610}" destId="{9BACA771-EE05-4614-A971-CBD21957D171}" srcOrd="2" destOrd="0" presId="urn:microsoft.com/office/officeart/2018/2/layout/IconVerticalSolidList"/>
    <dgm:cxn modelId="{47615B60-3259-4A12-B507-3B831E55938E}" type="presParOf" srcId="{AD227977-BCC0-4DCB-A282-8ED551B72610}" destId="{4E21FE8B-74B8-4E4E-90F0-4FC06C6DF587}" srcOrd="3" destOrd="0" presId="urn:microsoft.com/office/officeart/2018/2/layout/IconVerticalSolidList"/>
    <dgm:cxn modelId="{E05ECD38-2566-416F-BE9D-0C9417A19576}" type="presParOf" srcId="{7B3BD1D9-B5BB-4D32-997C-132315B1442F}" destId="{74E4C5CB-691E-4454-8E02-C715F6D1C1D3}" srcOrd="3" destOrd="0" presId="urn:microsoft.com/office/officeart/2018/2/layout/IconVerticalSolidList"/>
    <dgm:cxn modelId="{1F4EFE60-1468-4E87-B924-1F05AE211E9E}" type="presParOf" srcId="{7B3BD1D9-B5BB-4D32-997C-132315B1442F}" destId="{A5A65408-FD26-4336-90DD-3EE8F15A44EB}" srcOrd="4" destOrd="0" presId="urn:microsoft.com/office/officeart/2018/2/layout/IconVerticalSolidList"/>
    <dgm:cxn modelId="{483CF684-AF00-4B7C-BB87-9B941D1A98BD}" type="presParOf" srcId="{A5A65408-FD26-4336-90DD-3EE8F15A44EB}" destId="{8EF5A424-34BD-4981-A6A3-497BC98B5260}" srcOrd="0" destOrd="0" presId="urn:microsoft.com/office/officeart/2018/2/layout/IconVerticalSolidList"/>
    <dgm:cxn modelId="{2C6E83AE-FE99-41A9-A615-C40DC82B6F75}" type="presParOf" srcId="{A5A65408-FD26-4336-90DD-3EE8F15A44EB}" destId="{E6CDEFCF-5F2E-427E-8508-971F406638ED}" srcOrd="1" destOrd="0" presId="urn:microsoft.com/office/officeart/2018/2/layout/IconVerticalSolidList"/>
    <dgm:cxn modelId="{3D3256B3-3E7F-4915-9D59-7F5D99354105}" type="presParOf" srcId="{A5A65408-FD26-4336-90DD-3EE8F15A44EB}" destId="{5812BD4A-2DFE-47FC-8639-033824EA8DEB}" srcOrd="2" destOrd="0" presId="urn:microsoft.com/office/officeart/2018/2/layout/IconVerticalSolidList"/>
    <dgm:cxn modelId="{6C6EE890-8D80-4D8E-ACC1-1014EF9F0E3C}" type="presParOf" srcId="{A5A65408-FD26-4336-90DD-3EE8F15A44EB}" destId="{EB6131D5-6ECA-4F09-9C70-B4E2ECD56D09}" srcOrd="3" destOrd="0" presId="urn:microsoft.com/office/officeart/2018/2/layout/IconVerticalSolidList"/>
    <dgm:cxn modelId="{69AC6D4E-CEA6-49D6-8052-1F2A0A983FC3}" type="presParOf" srcId="{7B3BD1D9-B5BB-4D32-997C-132315B1442F}" destId="{18D57B0D-DB97-453D-89B9-CECBB69D2C09}" srcOrd="5" destOrd="0" presId="urn:microsoft.com/office/officeart/2018/2/layout/IconVerticalSolidList"/>
    <dgm:cxn modelId="{5BF5E2B8-87BC-4BC2-ACB1-0FF8BCA0DE1A}" type="presParOf" srcId="{7B3BD1D9-B5BB-4D32-997C-132315B1442F}" destId="{38F87E70-8B64-461C-9041-5232DFD8BF01}" srcOrd="6" destOrd="0" presId="urn:microsoft.com/office/officeart/2018/2/layout/IconVerticalSolidList"/>
    <dgm:cxn modelId="{1C1C1ADD-3D01-4A71-86EC-7F746D31F4D7}" type="presParOf" srcId="{38F87E70-8B64-461C-9041-5232DFD8BF01}" destId="{10B504DF-7B49-4420-AC42-08FE54B80704}" srcOrd="0" destOrd="0" presId="urn:microsoft.com/office/officeart/2018/2/layout/IconVerticalSolidList"/>
    <dgm:cxn modelId="{B4621B42-41C4-45C1-8649-1CF24999C488}" type="presParOf" srcId="{38F87E70-8B64-461C-9041-5232DFD8BF01}" destId="{DD50DB31-9F01-46BE-8643-13C845ED4502}" srcOrd="1" destOrd="0" presId="urn:microsoft.com/office/officeart/2018/2/layout/IconVerticalSolidList"/>
    <dgm:cxn modelId="{41347CB1-AF52-4CB7-B71C-86622BF89119}" type="presParOf" srcId="{38F87E70-8B64-461C-9041-5232DFD8BF01}" destId="{CCAD4A53-2B80-49DA-B55E-492306132BC1}" srcOrd="2" destOrd="0" presId="urn:microsoft.com/office/officeart/2018/2/layout/IconVerticalSolidList"/>
    <dgm:cxn modelId="{201126AD-BB18-4740-AC60-6CE2C1B1FEEC}" type="presParOf" srcId="{38F87E70-8B64-461C-9041-5232DFD8BF01}" destId="{C250A9AE-FD96-4342-A94B-C43BC10D92FD}" srcOrd="3" destOrd="0" presId="urn:microsoft.com/office/officeart/2018/2/layout/IconVerticalSolidList"/>
    <dgm:cxn modelId="{2B9F082A-4C8B-4292-B410-EA1727784343}" type="presParOf" srcId="{7B3BD1D9-B5BB-4D32-997C-132315B1442F}" destId="{7BC674EB-93D5-41F5-8977-3BDDC7E927FD}" srcOrd="7" destOrd="0" presId="urn:microsoft.com/office/officeart/2018/2/layout/IconVerticalSolidList"/>
    <dgm:cxn modelId="{D3ABD4F5-AB87-4326-8AD3-12A0E1CB3113}" type="presParOf" srcId="{7B3BD1D9-B5BB-4D32-997C-132315B1442F}" destId="{430EBE69-DAB1-423A-B053-24CC5DDB61A8}" srcOrd="8" destOrd="0" presId="urn:microsoft.com/office/officeart/2018/2/layout/IconVerticalSolidList"/>
    <dgm:cxn modelId="{E6BBC5F4-B91D-41E4-A320-06C067AFE385}" type="presParOf" srcId="{430EBE69-DAB1-423A-B053-24CC5DDB61A8}" destId="{06C9D241-E1C7-480D-ABAE-5620CF79ACD5}" srcOrd="0" destOrd="0" presId="urn:microsoft.com/office/officeart/2018/2/layout/IconVerticalSolidList"/>
    <dgm:cxn modelId="{E7A79ECB-0A76-41AE-A41D-99E0F1D6990D}" type="presParOf" srcId="{430EBE69-DAB1-423A-B053-24CC5DDB61A8}" destId="{A98F764B-21DD-4D97-9641-D352403C5985}" srcOrd="1" destOrd="0" presId="urn:microsoft.com/office/officeart/2018/2/layout/IconVerticalSolidList"/>
    <dgm:cxn modelId="{2AD3F37D-2AD9-4D75-8978-6139977A82FE}" type="presParOf" srcId="{430EBE69-DAB1-423A-B053-24CC5DDB61A8}" destId="{D0019B04-C04B-46E9-882A-5F217F9F5220}" srcOrd="2" destOrd="0" presId="urn:microsoft.com/office/officeart/2018/2/layout/IconVerticalSolidList"/>
    <dgm:cxn modelId="{8FB3DFCC-2E4E-44DC-9029-91AD784B3C83}" type="presParOf" srcId="{430EBE69-DAB1-423A-B053-24CC5DDB61A8}" destId="{1484A72B-9141-48F9-85BD-056488E9778E}" srcOrd="3" destOrd="0" presId="urn:microsoft.com/office/officeart/2018/2/layout/IconVerticalSolidList"/>
    <dgm:cxn modelId="{2FE3B3E1-793E-48DC-9859-03341BA47C43}" type="presParOf" srcId="{7B3BD1D9-B5BB-4D32-997C-132315B1442F}" destId="{3F02B69D-D64C-41AB-A340-E8D9169D5DA2}" srcOrd="9" destOrd="0" presId="urn:microsoft.com/office/officeart/2018/2/layout/IconVerticalSolidList"/>
    <dgm:cxn modelId="{E720A89D-226B-470E-9EFA-282F5B457ED3}" type="presParOf" srcId="{7B3BD1D9-B5BB-4D32-997C-132315B1442F}" destId="{4B1F53BC-CCDA-4027-AF43-CC4F9423463B}" srcOrd="10" destOrd="0" presId="urn:microsoft.com/office/officeart/2018/2/layout/IconVerticalSolidList"/>
    <dgm:cxn modelId="{74F81E96-B6B2-4929-B178-04965A924F2F}" type="presParOf" srcId="{4B1F53BC-CCDA-4027-AF43-CC4F9423463B}" destId="{67FE7CE6-3340-4AA6-8082-1A7639D53CC4}" srcOrd="0" destOrd="0" presId="urn:microsoft.com/office/officeart/2018/2/layout/IconVerticalSolidList"/>
    <dgm:cxn modelId="{F8F10383-48A5-481D-A085-2C5E25F8657B}" type="presParOf" srcId="{4B1F53BC-CCDA-4027-AF43-CC4F9423463B}" destId="{1D4C4AEE-F109-4B97-94E2-3EA90DF5D579}" srcOrd="1" destOrd="0" presId="urn:microsoft.com/office/officeart/2018/2/layout/IconVerticalSolidList"/>
    <dgm:cxn modelId="{76F6DCDF-DD9B-4D42-A5D6-0DE9C34A7A52}" type="presParOf" srcId="{4B1F53BC-CCDA-4027-AF43-CC4F9423463B}" destId="{E0189F8E-81E2-4313-86D6-995683A8DCC4}" srcOrd="2" destOrd="0" presId="urn:microsoft.com/office/officeart/2018/2/layout/IconVerticalSolidList"/>
    <dgm:cxn modelId="{7E251DD6-AE52-41AE-8479-A8D5537308B0}" type="presParOf" srcId="{4B1F53BC-CCDA-4027-AF43-CC4F9423463B}" destId="{F688A12A-F458-4FD9-8A43-7E6FBBFE00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4292-F937-462A-A54C-B217305D1E9A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EC381-47A4-4EC9-B9DA-800EE454E653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BCAA6-ECCF-4323-A7D1-7EB510C6F460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charter-08/07/2020</a:t>
          </a:r>
        </a:p>
      </dsp:txBody>
      <dsp:txXfrm>
        <a:off x="665648" y="418"/>
        <a:ext cx="5600362" cy="576318"/>
      </dsp:txXfrm>
    </dsp:sp>
    <dsp:sp modelId="{3DD41755-A31F-4E16-8F60-6CA4248B09EF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DEF86-C6EA-48B8-805B-E51612609F0C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2BE5C-72D8-45BD-8219-0F60A478949E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requirement document-22/07/2020</a:t>
          </a:r>
        </a:p>
      </dsp:txBody>
      <dsp:txXfrm>
        <a:off x="665648" y="720817"/>
        <a:ext cx="5600362" cy="576318"/>
      </dsp:txXfrm>
    </dsp:sp>
    <dsp:sp modelId="{73E2E1F4-D735-4E0F-BC22-8F323C0A9825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665B0-B18A-4E77-B659-704B8B8EB386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CF279-F7D2-4FC2-8723-067D288E14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Procurement-04/08/2020</a:t>
          </a:r>
        </a:p>
      </dsp:txBody>
      <dsp:txXfrm>
        <a:off x="665648" y="1441215"/>
        <a:ext cx="5600362" cy="576318"/>
      </dsp:txXfrm>
    </dsp:sp>
    <dsp:sp modelId="{97BF92D1-AC4B-467C-8D10-D018B95E856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F5AAA-07A3-4D41-875F-3B9DC6886457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C961D-ECB6-4B27-A439-3AFB07D1314D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plan management-05/08/2020</a:t>
          </a:r>
        </a:p>
      </dsp:txBody>
      <dsp:txXfrm>
        <a:off x="665648" y="2161614"/>
        <a:ext cx="5600362" cy="576318"/>
      </dsp:txXfrm>
    </dsp:sp>
    <dsp:sp modelId="{C6EEAD2B-C7A3-4171-BBD6-1D63A4E0E08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D76B9-F8C5-493F-8C49-BBCA5544F82D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DD9E0-A7FA-4BB6-855E-174612A4F79E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Design: 12/08/2020</a:t>
          </a:r>
        </a:p>
      </dsp:txBody>
      <dsp:txXfrm>
        <a:off x="665648" y="2882012"/>
        <a:ext cx="5600362" cy="576318"/>
      </dsp:txXfrm>
    </dsp:sp>
    <dsp:sp modelId="{CF42443E-2E1D-4373-BFE5-07EC978C55DE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EEE84-F78F-4979-A135-FA32ACF752B2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04A47-DFA8-4D9C-B9AA-2B01E798D59A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Development: 22/08/2020</a:t>
          </a:r>
        </a:p>
      </dsp:txBody>
      <dsp:txXfrm>
        <a:off x="665648" y="3602411"/>
        <a:ext cx="5600362" cy="576318"/>
      </dsp:txXfrm>
    </dsp:sp>
    <dsp:sp modelId="{7C172515-837B-4868-B145-5E33F81AB895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EE93C-F95E-4568-BFE6-EEDE928361B0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C40F6-9BFD-44DB-9057-0E2238D7D0FD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Testing: 02/08/2020</a:t>
          </a:r>
        </a:p>
      </dsp:txBody>
      <dsp:txXfrm>
        <a:off x="665648" y="4322809"/>
        <a:ext cx="5600362" cy="576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E8A85-129F-4F52-8A8B-8DEE25D44804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76D3C-068A-4213-AF7B-30947FE58CD1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61765-C696-4601-BC09-9B86C35CA74C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Deployment- 03/09/2020</a:t>
          </a:r>
        </a:p>
      </dsp:txBody>
      <dsp:txXfrm>
        <a:off x="1616455" y="598"/>
        <a:ext cx="4649555" cy="1399528"/>
      </dsp:txXfrm>
    </dsp:sp>
    <dsp:sp modelId="{12F35DB5-D23F-4303-B7E3-B500F111D78A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07DE6-170D-4769-9343-D7E7284046BF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0A954-5CF4-4DEE-953C-ADE06E16B039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Training- 07/09/2020</a:t>
          </a:r>
        </a:p>
      </dsp:txBody>
      <dsp:txXfrm>
        <a:off x="1616455" y="1750009"/>
        <a:ext cx="4649555" cy="1399528"/>
      </dsp:txXfrm>
    </dsp:sp>
    <dsp:sp modelId="{7C920811-55F6-4D60-BEF8-A1E76724A68E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D2DEE-BA66-4E3E-8F25-9A1E898E97B7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02C9-6D83-4D83-9F52-C0B9D1725C97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Go Live- 08/09/2020</a:t>
          </a:r>
        </a:p>
      </dsp:txBody>
      <dsp:txXfrm>
        <a:off x="1616455" y="3499420"/>
        <a:ext cx="4649555" cy="1399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1DFD3-D56A-427B-ADAF-77155A1A6C76}">
      <dsp:nvSpPr>
        <dsp:cNvPr id="0" name=""/>
        <dsp:cNvSpPr/>
      </dsp:nvSpPr>
      <dsp:spPr>
        <a:xfrm>
          <a:off x="681337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2F410-63A5-4CF4-AE88-2719D3A604F8}">
      <dsp:nvSpPr>
        <dsp:cNvPr id="0" name=""/>
        <dsp:cNvSpPr/>
      </dsp:nvSpPr>
      <dsp:spPr>
        <a:xfrm>
          <a:off x="1076212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43316-A7C8-48D7-AE0D-0A6DE3404403}">
      <dsp:nvSpPr>
        <dsp:cNvPr id="0" name=""/>
        <dsp:cNvSpPr/>
      </dsp:nvSpPr>
      <dsp:spPr>
        <a:xfrm>
          <a:off x="89024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Planned Budget: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$73511/-CAD</a:t>
          </a:r>
        </a:p>
      </dsp:txBody>
      <dsp:txXfrm>
        <a:off x="89024" y="2712375"/>
        <a:ext cx="3037500" cy="720000"/>
      </dsp:txXfrm>
    </dsp:sp>
    <dsp:sp modelId="{411A38E9-3B01-4688-A98B-CC2763A03FDA}">
      <dsp:nvSpPr>
        <dsp:cNvPr id="0" name=""/>
        <dsp:cNvSpPr/>
      </dsp:nvSpPr>
      <dsp:spPr>
        <a:xfrm>
          <a:off x="4250400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C0C65-AAC4-458F-B1D8-8BF84DA064FD}">
      <dsp:nvSpPr>
        <dsp:cNvPr id="0" name=""/>
        <dsp:cNvSpPr/>
      </dsp:nvSpPr>
      <dsp:spPr>
        <a:xfrm>
          <a:off x="4645275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8990A-21D4-4DB7-A691-C467E4AD759C}">
      <dsp:nvSpPr>
        <dsp:cNvPr id="0" name=""/>
        <dsp:cNvSpPr/>
      </dsp:nvSpPr>
      <dsp:spPr>
        <a:xfrm>
          <a:off x="3658087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Revised Planned Budget: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(After change request)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 $81351/-CAD</a:t>
          </a:r>
        </a:p>
      </dsp:txBody>
      <dsp:txXfrm>
        <a:off x="3658087" y="2712375"/>
        <a:ext cx="3037500" cy="720000"/>
      </dsp:txXfrm>
    </dsp:sp>
    <dsp:sp modelId="{842C2D90-3FE2-49AB-B716-86EE5986A2BA}">
      <dsp:nvSpPr>
        <dsp:cNvPr id="0" name=""/>
        <dsp:cNvSpPr/>
      </dsp:nvSpPr>
      <dsp:spPr>
        <a:xfrm>
          <a:off x="7819462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7F0D-E227-4968-BAB3-157E298E37F7}">
      <dsp:nvSpPr>
        <dsp:cNvPr id="0" name=""/>
        <dsp:cNvSpPr/>
      </dsp:nvSpPr>
      <dsp:spPr>
        <a:xfrm>
          <a:off x="8214337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970FE-E5C8-458C-AB2A-186901966A9A}">
      <dsp:nvSpPr>
        <dsp:cNvPr id="0" name=""/>
        <dsp:cNvSpPr/>
      </dsp:nvSpPr>
      <dsp:spPr>
        <a:xfrm>
          <a:off x="7227150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Actual Cost: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$81351/-CAD</a:t>
          </a:r>
        </a:p>
      </dsp:txBody>
      <dsp:txXfrm>
        <a:off x="7227150" y="2712375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48BD2-1061-4480-AEBF-7D2D93A2295C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4CB96-AAF1-4675-8D2A-E5F0F6EA0875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FFE4B-82AC-486B-B5AB-C2489A60E36A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Communication</a:t>
          </a:r>
          <a:r>
            <a:rPr lang="en-US" sz="1900" kern="1200" dirty="0"/>
            <a:t>: Remotely working with Project sponsors as well as with Team Members</a:t>
          </a:r>
        </a:p>
      </dsp:txBody>
      <dsp:txXfrm>
        <a:off x="780043" y="1584"/>
        <a:ext cx="5485967" cy="675362"/>
      </dsp:txXfrm>
    </dsp:sp>
    <dsp:sp modelId="{606D343F-FDB1-4C2A-983A-2407A78A607A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FB2E8-3033-4C4D-926B-2640D5B4FD3F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1FE8B-74B8-4E4E-90F0-4FC06C6DF587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Teamwork</a:t>
          </a:r>
          <a:r>
            <a:rPr lang="en-US" sz="1900" kern="1200" dirty="0"/>
            <a:t>: </a:t>
          </a:r>
          <a:r>
            <a:rPr lang="en-US" sz="1900" b="0" kern="1200" dirty="0"/>
            <a:t>Learnt how to deal with types of situations.</a:t>
          </a:r>
        </a:p>
      </dsp:txBody>
      <dsp:txXfrm>
        <a:off x="780043" y="845787"/>
        <a:ext cx="5485967" cy="675362"/>
      </dsp:txXfrm>
    </dsp:sp>
    <dsp:sp modelId="{8EF5A424-34BD-4981-A6A3-497BC98B5260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DEFCF-5F2E-427E-8508-971F406638ED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131D5-6ECA-4F09-9C70-B4E2ECD56D09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Design document</a:t>
          </a:r>
          <a:r>
            <a:rPr lang="en-US" sz="1900" kern="1200" dirty="0"/>
            <a:t>: Working on different documents.</a:t>
          </a:r>
        </a:p>
      </dsp:txBody>
      <dsp:txXfrm>
        <a:off x="780043" y="1689990"/>
        <a:ext cx="5485967" cy="675362"/>
      </dsp:txXfrm>
    </dsp:sp>
    <dsp:sp modelId="{10B504DF-7B49-4420-AC42-08FE54B80704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0DB31-9F01-46BE-8643-13C845ED4502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A9AE-FD96-4342-A94B-C43BC10D92FD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Data flow</a:t>
          </a:r>
          <a:r>
            <a:rPr lang="en-US" sz="1900" kern="1200" dirty="0"/>
            <a:t>: How to integrate different modules of the application.</a:t>
          </a:r>
        </a:p>
      </dsp:txBody>
      <dsp:txXfrm>
        <a:off x="780043" y="2534193"/>
        <a:ext cx="5485967" cy="675362"/>
      </dsp:txXfrm>
    </dsp:sp>
    <dsp:sp modelId="{06C9D241-E1C7-480D-ABAE-5620CF79ACD5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F764B-21DD-4D97-9641-D352403C5985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4A72B-9141-48F9-85BD-056488E9778E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Software</a:t>
          </a:r>
          <a:r>
            <a:rPr lang="en-US" sz="1900" kern="1200" dirty="0"/>
            <a:t>: Hands on experience on different types of software’s.</a:t>
          </a:r>
        </a:p>
      </dsp:txBody>
      <dsp:txXfrm>
        <a:off x="780043" y="3378396"/>
        <a:ext cx="5485967" cy="675362"/>
      </dsp:txXfrm>
    </dsp:sp>
    <dsp:sp modelId="{67FE7CE6-3340-4AA6-8082-1A7639D53CC4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C4AEE-F109-4B97-94E2-3EA90DF5D579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8A12A-F458-4FD9-8A43-7E6FBBFE007B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92D050"/>
              </a:solidFill>
            </a:rPr>
            <a:t>Change Request</a:t>
          </a:r>
          <a:r>
            <a:rPr lang="en-US" sz="1900" kern="1200" dirty="0"/>
            <a:t>: How to cope up with sudden change request.</a:t>
          </a:r>
        </a:p>
      </dsp:txBody>
      <dsp:txXfrm>
        <a:off x="780043" y="4222599"/>
        <a:ext cx="5485967" cy="6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5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2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06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449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3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37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11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3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2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2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9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4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6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1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2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4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5.sv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4.svg"/><Relationship Id="rId4" Type="http://schemas.openxmlformats.org/officeDocument/2006/relationships/diagramData" Target="../diagrams/data1.xml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B8B7F-A728-AD43-A0B2-234F2900E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160" y="609599"/>
            <a:ext cx="5978072" cy="15058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spc="-1" dirty="0"/>
              <a:t>PMO Web App </a:t>
            </a:r>
            <a:br>
              <a:rPr lang="en-US" sz="3400" dirty="0"/>
            </a:br>
            <a:r>
              <a:rPr lang="en-US" sz="3400" spc="-1" dirty="0"/>
              <a:t>Execution Phase Presentation</a:t>
            </a:r>
            <a:br>
              <a:rPr lang="en-US" sz="3400" spc="-1" dirty="0"/>
            </a:br>
            <a:endParaRPr lang="en-US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EB30A-971D-4F1B-96F0-135C9AEC4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7" r="9580" b="-4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462528F-70C5-444D-B95A-B89DCDFE3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6160" y="2286000"/>
            <a:ext cx="5978072" cy="347708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1700" spc="-1" dirty="0">
                <a:solidFill>
                  <a:schemeClr val="tx2"/>
                </a:solidFill>
              </a:rPr>
              <a:t>Submitted By: Team Paris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Kiran (Project Manager)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Simranjit Singh (PCO)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Ashu Gupta (Business Analyst)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Mansi Thakkar (Developer)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Manvi Gupta (Tester)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1700" spc="-1" dirty="0">
              <a:solidFill>
                <a:schemeClr val="tx2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1700" spc="-1" dirty="0">
                <a:solidFill>
                  <a:schemeClr val="tx2"/>
                </a:solidFill>
              </a:rPr>
              <a:t>Guests: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Kadidia Fofana (Client Representative)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Serge </a:t>
            </a:r>
            <a:r>
              <a:rPr lang="en-US" sz="1700" spc="-1" dirty="0" err="1">
                <a:solidFill>
                  <a:schemeClr val="tx2"/>
                </a:solidFill>
              </a:rPr>
              <a:t>Niagne</a:t>
            </a:r>
            <a:r>
              <a:rPr lang="en-US" sz="1700" spc="-1" dirty="0">
                <a:solidFill>
                  <a:schemeClr val="tx2"/>
                </a:solidFill>
              </a:rPr>
              <a:t> (Steering Committee Member)</a:t>
            </a: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r>
              <a:rPr lang="en-US" sz="1700" spc="-1" dirty="0">
                <a:solidFill>
                  <a:schemeClr val="tx2"/>
                </a:solidFill>
              </a:rPr>
              <a:t>Vera Fares (Steering Committee Member)</a:t>
            </a:r>
          </a:p>
          <a:p>
            <a:pPr algn="l">
              <a:lnSpc>
                <a:spcPct val="90000"/>
              </a:lnSpc>
            </a:pPr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0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91277-EC91-174E-949D-36C74214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Application Flowchart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10FE3E-E9BD-C744-BD9B-C17A8800AE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7131368" y="0"/>
            <a:ext cx="4055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6E65-86EF-5240-94A7-74616FFD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Approval Gating System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9C3A-96C2-C548-8720-E73155450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71700"/>
            <a:ext cx="12191999" cy="3671887"/>
          </a:xfrm>
        </p:spPr>
      </p:pic>
    </p:spTree>
    <p:extLst>
      <p:ext uri="{BB962C8B-B14F-4D97-AF65-F5344CB8AC3E}">
        <p14:creationId xmlns:p14="http://schemas.microsoft.com/office/powerpoint/2010/main" val="295800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B098-9EDE-3C4E-8DB3-A75D0A73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77A5B4-522A-DF49-831B-ECFC76CB3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35" y="2222321"/>
            <a:ext cx="11427815" cy="44664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B301F-EB7A-B347-9EBA-F009CC7FB0A1}"/>
              </a:ext>
            </a:extLst>
          </p:cNvPr>
          <p:cNvSpPr txBox="1"/>
          <p:nvPr/>
        </p:nvSpPr>
        <p:spPr>
          <a:xfrm>
            <a:off x="400050" y="1416645"/>
            <a:ext cx="1142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Login system directly with ABC Tech Website. Therefore, it will be easy for the employees to access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18999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FF12-B1F2-AF43-A381-9E0E6FCF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/>
              <a:t>Prototype Login Page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AE547-1010-FB43-9E7E-6CA03B42EC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14338" y="2076449"/>
            <a:ext cx="11387137" cy="45243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88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BD4E-11BB-4848-9C48-038CA1BE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Registration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F2DAF2-1075-0C40-9095-9D07323922D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0063" y="1825559"/>
            <a:ext cx="11215687" cy="48324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91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A065-4246-9D49-A13D-C4A10D68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3211"/>
            <a:ext cx="10353762" cy="1257300"/>
          </a:xfrm>
        </p:spPr>
        <p:txBody>
          <a:bodyPr/>
          <a:lstStyle/>
          <a:p>
            <a:r>
              <a:rPr lang="en-US" dirty="0"/>
              <a:t>Portfolio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2DC0E-1B58-CA4E-9A5B-B5A52AE7EF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0293" y="1657350"/>
            <a:ext cx="11311169" cy="4800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62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9788-A1B3-0246-91E2-078312F5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Project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67B006-EC60-7446-BC03-70685B4A2B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42900" y="1761893"/>
            <a:ext cx="11472863" cy="47532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00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B1A8-A841-3447-85AD-62E4F17B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0"/>
            <a:ext cx="10353762" cy="1257300"/>
          </a:xfrm>
        </p:spPr>
        <p:txBody>
          <a:bodyPr/>
          <a:lstStyle/>
          <a:p>
            <a:r>
              <a:rPr lang="en-US" dirty="0"/>
              <a:t>Project View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FA3CAE-6481-4543-B7B2-1E010D03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51" y="1661533"/>
            <a:ext cx="11296186" cy="4861930"/>
          </a:xfrm>
        </p:spPr>
      </p:pic>
    </p:spTree>
    <p:extLst>
      <p:ext uri="{BB962C8B-B14F-4D97-AF65-F5344CB8AC3E}">
        <p14:creationId xmlns:p14="http://schemas.microsoft.com/office/powerpoint/2010/main" val="37365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54E3-9749-7F4C-9123-F1F8BA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0"/>
            <a:ext cx="10353762" cy="1257300"/>
          </a:xfrm>
        </p:spPr>
        <p:txBody>
          <a:bodyPr/>
          <a:lstStyle/>
          <a:p>
            <a:r>
              <a:rPr lang="en-US" dirty="0"/>
              <a:t>Project View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0294B-4849-F94E-BB04-05F7CE7F7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39" y="1561171"/>
            <a:ext cx="11452301" cy="4951141"/>
          </a:xfrm>
        </p:spPr>
      </p:pic>
    </p:spTree>
    <p:extLst>
      <p:ext uri="{BB962C8B-B14F-4D97-AF65-F5344CB8AC3E}">
        <p14:creationId xmlns:p14="http://schemas.microsoft.com/office/powerpoint/2010/main" val="120528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4DED-CE09-8349-8591-208B0C13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Project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3D46F-6151-C249-815D-4BD78DDB6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7" y="1717288"/>
            <a:ext cx="11326652" cy="4772721"/>
          </a:xfrm>
        </p:spPr>
      </p:pic>
    </p:spTree>
    <p:extLst>
      <p:ext uri="{BB962C8B-B14F-4D97-AF65-F5344CB8AC3E}">
        <p14:creationId xmlns:p14="http://schemas.microsoft.com/office/powerpoint/2010/main" val="82847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40804-BE49-464D-BD19-5419CD78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32" y="0"/>
            <a:ext cx="5978072" cy="876301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DFDCE-1E47-4C09-96A3-7C2032E12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31" r="737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CB1E3-0CCD-944C-BF8D-1D9D4371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985838"/>
            <a:ext cx="5978072" cy="5700712"/>
          </a:xfrm>
        </p:spPr>
        <p:txBody>
          <a:bodyPr anchor="ctr">
            <a:normAutofit/>
          </a:bodyPr>
          <a:lstStyle/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Project Scope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Timeline Review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Budget Review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Risk and Issues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Design Consideration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System Architect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Application Overview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Gating System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Prototype Drafts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Lesson Learned</a:t>
            </a:r>
          </a:p>
          <a:p>
            <a:pPr marL="216000" indent="-228600">
              <a:lnSpc>
                <a:spcPct val="90000"/>
              </a:lnSpc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/>
              <a:t>Conclusion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C251-3E73-484B-A1BD-8A5B96D8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Resource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3C6C0-39AB-9144-BE5E-74ABB53F5C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00050" y="1628775"/>
            <a:ext cx="11401425" cy="47943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13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3ECD-7A3B-9343-ACA7-2E6E5B5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0"/>
            <a:ext cx="10353762" cy="1257300"/>
          </a:xfrm>
        </p:spPr>
        <p:txBody>
          <a:bodyPr/>
          <a:lstStyle/>
          <a:p>
            <a:r>
              <a:rPr lang="en-US" dirty="0"/>
              <a:t>Resource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2637D-C352-F549-831F-8874499BB1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71464" y="2076449"/>
            <a:ext cx="11644312" cy="4467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370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CB67C-86C8-534C-BED3-C3430851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2158-83D6-4742-B12C-DDC755FE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214312"/>
            <a:ext cx="7086597" cy="6643687"/>
          </a:xfrm>
        </p:spPr>
        <p:txBody>
          <a:bodyPr anchor="ctr">
            <a:normAutofit fontScale="85000" lnSpcReduction="20000"/>
          </a:bodyPr>
          <a:lstStyle/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r>
              <a:rPr lang="en-US" sz="2400" spc="-1" dirty="0">
                <a:latin typeface="Calibri"/>
              </a:rPr>
              <a:t>To conclude with the PMO Web App with all the major functions has been developed with the specifications given by the client.</a:t>
            </a: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endParaRPr lang="en-US" sz="2400" spc="-1" dirty="0">
              <a:latin typeface="Arial"/>
            </a:endParaRP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r>
              <a:rPr lang="en-US" sz="2400" spc="-1" dirty="0">
                <a:latin typeface="Calibri"/>
              </a:rPr>
              <a:t>Platform: </a:t>
            </a:r>
          </a:p>
          <a:p>
            <a:pPr marL="343620" indent="-34290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/>
              </a:rPr>
              <a:t>AWS Cloud</a:t>
            </a:r>
            <a:endParaRPr lang="en-US" sz="2400" spc="-1" dirty="0">
              <a:latin typeface="Arial"/>
            </a:endParaRP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endParaRPr lang="en-US" sz="2400" spc="-1" dirty="0">
              <a:latin typeface="Calibri"/>
            </a:endParaRP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r>
              <a:rPr lang="en-US" sz="2400" spc="-1" dirty="0">
                <a:latin typeface="Calibri"/>
              </a:rPr>
              <a:t>Application Language:</a:t>
            </a:r>
            <a:endParaRPr lang="en-US" sz="2400" spc="-1" dirty="0">
              <a:latin typeface="Arial"/>
            </a:endParaRP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r>
              <a:rPr lang="en-US" sz="2400" spc="-1" dirty="0">
                <a:latin typeface="Calibri"/>
              </a:rPr>
              <a:t>Backend: JAVA</a:t>
            </a:r>
            <a:endParaRPr lang="en-US" sz="2400" spc="-1" dirty="0">
              <a:latin typeface="Arial"/>
            </a:endParaRP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r>
              <a:rPr lang="en-US" sz="2400" spc="-1" dirty="0">
                <a:latin typeface="Calibri"/>
              </a:rPr>
              <a:t>Frontend: HTML</a:t>
            </a: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endParaRPr lang="en-US" sz="2400" spc="-1" dirty="0">
              <a:latin typeface="Calibri"/>
            </a:endParaRP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r>
              <a:rPr lang="en-US" sz="2400" spc="-1" dirty="0">
                <a:latin typeface="Arial"/>
              </a:rPr>
              <a:t>Budget:</a:t>
            </a: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r>
              <a:rPr lang="en-US" sz="2400" spc="-1" dirty="0">
                <a:latin typeface="Calibri"/>
              </a:rPr>
              <a:t>Total cost: $ 100000/- CAD</a:t>
            </a:r>
            <a:endParaRPr lang="en-US" sz="2400" spc="-1" dirty="0">
              <a:latin typeface="Arial"/>
            </a:endParaRP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r>
              <a:rPr lang="en-US" sz="2400" spc="-1" dirty="0">
                <a:latin typeface="Calibri"/>
              </a:rPr>
              <a:t>Used cost: $ 81351/- CAD</a:t>
            </a: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endParaRPr lang="en-US" sz="2400" spc="-1" dirty="0">
              <a:latin typeface="Arial"/>
            </a:endParaRPr>
          </a:p>
          <a:p>
            <a:pPr marL="720" indent="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None/>
            </a:pPr>
            <a:r>
              <a:rPr lang="en-US" sz="2400" spc="-1" dirty="0">
                <a:latin typeface="Arial"/>
              </a:rPr>
              <a:t>Timeline:</a:t>
            </a:r>
          </a:p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chemeClr val="tx1"/>
              </a:buClr>
              <a:buSzPct val="45000"/>
              <a:buFont typeface="Arial"/>
              <a:buChar char="•"/>
            </a:pPr>
            <a:r>
              <a:rPr lang="en-US" sz="2400" spc="-1" dirty="0">
                <a:latin typeface="Calibri"/>
              </a:rPr>
              <a:t>Time: 10 weeks</a:t>
            </a:r>
            <a:endParaRPr lang="en-US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548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9237-57E4-D147-966F-13DA8094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D4D3E-1759-4BAE-8220-F395EA352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49741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147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485FE-443C-AA49-98B7-4EC033E5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E0CE0771-57FB-4DDE-9087-B39DB2F9D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8C03-2B6A-9545-A92D-E079EA91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Any Questions?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099A8-1A70-4EB9-A312-0BDF198FE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36" r="2" b="2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85443-F620-7548-8AA5-2FE53D0D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Project Scope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111D6-9119-1B49-979A-8FAB531C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457380" indent="-342900"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lang="en-US" spc="-1" dirty="0"/>
              <a:t>A web application to be made which monitors all the projects in an AI &amp; robotics company, ABC TECH  whose sales have increased since past  2 years and is lacking a co-ordination in its PMO department.</a:t>
            </a:r>
          </a:p>
          <a:p>
            <a:pPr marL="457200" indent="-342900">
              <a:spcBef>
                <a:spcPts val="876"/>
              </a:spcBef>
              <a:buFont typeface="Arial" panose="020B0604020202020204" pitchFamily="34" charset="0"/>
              <a:buChar char="•"/>
            </a:pPr>
            <a:endParaRPr lang="en-US" spc="-1" dirty="0"/>
          </a:p>
          <a:p>
            <a:pPr marL="457200" indent="-342900">
              <a:spcBef>
                <a:spcPts val="876"/>
              </a:spcBef>
              <a:buFont typeface="Arial" panose="020B0604020202020204" pitchFamily="34" charset="0"/>
              <a:buChar char="•"/>
            </a:pPr>
            <a:r>
              <a:rPr lang="en-US" spc="-1" dirty="0"/>
              <a:t>To monitor all the projects  and to implement the gating systems as per audit standards.</a:t>
            </a:r>
          </a:p>
          <a:p>
            <a:pPr marL="457200" indent="-342900"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en-US" spc="-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2CB8-853B-5D4A-A099-083C4D8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Timeline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104EF7-726A-418A-A107-D39618E67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42896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4867F0F7-BCBF-B44D-B591-1E4C97D3C1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9931" y="809594"/>
            <a:ext cx="500062" cy="434382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4E6CDA49-BC96-6E4B-9383-DEA12193D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2929615"/>
            <a:ext cx="500062" cy="43438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CF087ABC-64D5-814E-8744-D19AFCAE9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3682916"/>
            <a:ext cx="500062" cy="43438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29AAE0B-63D5-1E44-8BDF-45F1ECEB3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4363879"/>
            <a:ext cx="500062" cy="43438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426CBD99-9582-0F45-90A5-9640D7FDA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5117117"/>
            <a:ext cx="500062" cy="43438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A8E97F3-0C10-9549-85B9-A1FFE9E13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2213795"/>
            <a:ext cx="500062" cy="434382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2519534F-01D6-ED4E-A270-813271EA0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9931" y="1567249"/>
            <a:ext cx="500062" cy="4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1EAB-1EC5-B04A-9EC8-1A9733C2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Upcoming Tasks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8BEBB7-5BB6-48D2-A536-BD308A03F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11129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2408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6A49-5032-2846-9EE9-616F3B3C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Budget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F03B94-C6DD-461B-B1B5-223497F1A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8255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035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7882-E5EC-0A4C-A207-D449B964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Risks and Issues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E886D-565F-BC4E-984E-3735CECCA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7" y="1828800"/>
            <a:ext cx="11615737" cy="4457699"/>
          </a:xfrm>
        </p:spPr>
      </p:pic>
    </p:spTree>
    <p:extLst>
      <p:ext uri="{BB962C8B-B14F-4D97-AF65-F5344CB8AC3E}">
        <p14:creationId xmlns:p14="http://schemas.microsoft.com/office/powerpoint/2010/main" val="219029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79D4A-5371-AC4B-8F1D-84F5F892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Design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D9FBC-5E54-4FE5-AD8A-C5077B179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5" r="47638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B0723-C390-864A-B213-4E5E81E6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4282068"/>
          </a:xfrm>
        </p:spPr>
        <p:txBody>
          <a:bodyPr anchor="ctr">
            <a:normAutofit lnSpcReduction="10000"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2400" b="1" spc="-1" dirty="0">
                <a:latin typeface="Arial"/>
              </a:rPr>
              <a:t>Platform:</a:t>
            </a:r>
            <a:endParaRPr lang="en-US" sz="2400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/>
              </a:rPr>
              <a:t>AWS Cloud</a:t>
            </a:r>
            <a:endParaRPr lang="en-US" sz="2400" spc="-1" dirty="0">
              <a:latin typeface="Arial"/>
            </a:endParaRPr>
          </a:p>
          <a:p>
            <a:pPr marL="36900"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2400" spc="-1" dirty="0">
              <a:latin typeface="Calibri"/>
            </a:endParaRPr>
          </a:p>
          <a:p>
            <a:pPr marL="3690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en-US" sz="2400" spc="-1" dirty="0">
                <a:latin typeface="Calibri"/>
              </a:rPr>
              <a:t>Application Language:</a:t>
            </a:r>
            <a:endParaRPr lang="en-US" sz="2400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/>
              </a:rPr>
              <a:t>Backend: JAVA</a:t>
            </a:r>
            <a:endParaRPr lang="en-US" sz="2400" spc="-1" dirty="0">
              <a:latin typeface="Arial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/>
              </a:rPr>
              <a:t>Frontend: HTML</a:t>
            </a:r>
            <a:endParaRPr lang="en-US" sz="2400" spc="-1" dirty="0">
              <a:latin typeface="Arial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6900" indent="0">
              <a:lnSpc>
                <a:spcPct val="90000"/>
              </a:lnSpc>
              <a:buNone/>
            </a:pPr>
            <a:r>
              <a:rPr lang="en-US" sz="2400" spc="-1" dirty="0">
                <a:latin typeface="Calibri"/>
              </a:rPr>
              <a:t>Methodology :</a:t>
            </a:r>
            <a:endParaRPr lang="en-US" sz="2400" spc="-1" dirty="0">
              <a:latin typeface="Arial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/>
              </a:rPr>
              <a:t>Agile and Waterfall</a:t>
            </a:r>
            <a:endParaRPr lang="en-US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2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3205D-BD96-E242-9721-1880EC97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System Architect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77AD7-A7CE-EE40-B09E-9A8F19E7F6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4655670" y="1143000"/>
            <a:ext cx="7536329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2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6E2"/>
      </a:lt2>
      <a:accent1>
        <a:srgbClr val="295EE7"/>
      </a:accent1>
      <a:accent2>
        <a:srgbClr val="179CD5"/>
      </a:accent2>
      <a:accent3>
        <a:srgbClr val="21B7A6"/>
      </a:accent3>
      <a:accent4>
        <a:srgbClr val="14BB62"/>
      </a:accent4>
      <a:accent5>
        <a:srgbClr val="21BC2A"/>
      </a:accent5>
      <a:accent6>
        <a:srgbClr val="50B814"/>
      </a:accent6>
      <a:hlink>
        <a:srgbClr val="319547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406</Words>
  <Application>Microsoft Macintosh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Calisto MT</vt:lpstr>
      <vt:lpstr>Wingdings 2</vt:lpstr>
      <vt:lpstr>SlateVTI</vt:lpstr>
      <vt:lpstr>PMO Web App  Execution Phase Presentation </vt:lpstr>
      <vt:lpstr>Agenda</vt:lpstr>
      <vt:lpstr>Project Scope</vt:lpstr>
      <vt:lpstr>Timeline Overview</vt:lpstr>
      <vt:lpstr>Upcoming Tasks</vt:lpstr>
      <vt:lpstr>Budget Review</vt:lpstr>
      <vt:lpstr>Risks and Issues</vt:lpstr>
      <vt:lpstr>Design Methodology</vt:lpstr>
      <vt:lpstr>System Architect</vt:lpstr>
      <vt:lpstr>Application Flowchart</vt:lpstr>
      <vt:lpstr>Approval Gating System</vt:lpstr>
      <vt:lpstr>Home Page</vt:lpstr>
      <vt:lpstr>Prototype Login Page</vt:lpstr>
      <vt:lpstr>Registration Page</vt:lpstr>
      <vt:lpstr>Portfolio View</vt:lpstr>
      <vt:lpstr>Project View</vt:lpstr>
      <vt:lpstr>Project View</vt:lpstr>
      <vt:lpstr>Project View</vt:lpstr>
      <vt:lpstr>Project View</vt:lpstr>
      <vt:lpstr>Resource View</vt:lpstr>
      <vt:lpstr>Resource View</vt:lpstr>
      <vt:lpstr>Conclusion</vt:lpstr>
      <vt:lpstr>Lessons Learned</vt:lpstr>
      <vt:lpstr>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 Web App  Execution Phase Presentation </dc:title>
  <dc:creator>Ashu Gupta</dc:creator>
  <cp:lastModifiedBy>Ashu Gupta</cp:lastModifiedBy>
  <cp:revision>9</cp:revision>
  <dcterms:created xsi:type="dcterms:W3CDTF">2020-09-03T16:16:09Z</dcterms:created>
  <dcterms:modified xsi:type="dcterms:W3CDTF">2020-09-03T16:26:45Z</dcterms:modified>
</cp:coreProperties>
</file>